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7"/>
  </p:notesMasterIdLst>
  <p:handoutMasterIdLst>
    <p:handoutMasterId r:id="rId8"/>
  </p:handoutMasterIdLst>
  <p:sldIdLst>
    <p:sldId id="478" r:id="rId5"/>
    <p:sldId id="445" r:id="rId6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6F6F"/>
    <a:srgbClr val="E30613"/>
    <a:srgbClr val="FFFFFF"/>
    <a:srgbClr val="390077"/>
    <a:srgbClr val="C3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93933-69AA-C54B-AC18-8EDF88E6B7B2}" v="2" dt="2024-07-09T09:21:16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>
      <p:cViewPr varScale="1">
        <p:scale>
          <a:sx n="51" d="100"/>
          <a:sy n="51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925D-CF66-4FF0-888F-BEE7BFA262E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EE5F-3002-42A2-BC9A-9F0A6C2B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90A2-CB11-43A6-941C-279DA324911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2F1E-B07E-4E67-82D0-C7C41C5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c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10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GT_RO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315957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723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1475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2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and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1868031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97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red head with red and white text&#10;&#10;Description automatically generated with medium confidence">
            <a:extLst>
              <a:ext uri="{FF2B5EF4-FFF2-40B4-BE49-F238E27FC236}">
                <a16:creationId xmlns:a16="http://schemas.microsoft.com/office/drawing/2014/main" id="{F05CE1B0-1481-5246-721A-895C1A5DB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88E38-74D7-DC78-2BCE-6736C1DDE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5527" b="-8202"/>
          <a:stretch/>
        </p:blipFill>
        <p:spPr>
          <a:xfrm>
            <a:off x="20447155" y="705085"/>
            <a:ext cx="3062827" cy="23325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BC94CB-F2B8-1B07-3EC9-4E8B44057F8B}"/>
              </a:ext>
            </a:extLst>
          </p:cNvPr>
          <p:cNvGrpSpPr/>
          <p:nvPr userDrawn="1"/>
        </p:nvGrpSpPr>
        <p:grpSpPr>
          <a:xfrm>
            <a:off x="20612746" y="3426105"/>
            <a:ext cx="2897236" cy="83965"/>
            <a:chOff x="5010192" y="1788480"/>
            <a:chExt cx="2897236" cy="839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41F177-494E-7BFC-A633-D74B3528F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0192" y="1838012"/>
              <a:ext cx="2006525" cy="0"/>
            </a:xfrm>
            <a:prstGeom prst="line">
              <a:avLst/>
            </a:prstGeom>
            <a:ln w="12700">
              <a:solidFill>
                <a:srgbClr val="706F6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4F2F8A-C24D-1C7C-84D3-BEE0F782F4B8}"/>
                </a:ext>
              </a:extLst>
            </p:cNvPr>
            <p:cNvSpPr/>
            <p:nvPr/>
          </p:nvSpPr>
          <p:spPr>
            <a:xfrm>
              <a:off x="5599127" y="1788480"/>
              <a:ext cx="2308301" cy="83965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F50B4857-942F-E1BD-0444-5F872C547E7B}"/>
              </a:ext>
            </a:extLst>
          </p:cNvPr>
          <p:cNvSpPr txBox="1">
            <a:spLocks/>
          </p:cNvSpPr>
          <p:nvPr userDrawn="1"/>
        </p:nvSpPr>
        <p:spPr>
          <a:xfrm>
            <a:off x="17487901" y="12687521"/>
            <a:ext cx="6017930" cy="5065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0">
                <a:solidFill>
                  <a:srgbClr val="E30613"/>
                </a:solidFill>
                <a:latin typeface="Arcon" panose="00000500000000000000" pitchFamily="50" charset="0"/>
              </a:rPr>
              <a:t>Bringing Africa to the World, and the World to Africa.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A69870-0318-2B8D-3185-F0E1135728C2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2942607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8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7125" y="3651219"/>
            <a:ext cx="6689586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93313" y="3651219"/>
            <a:ext cx="6689586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907286-2EE9-47B3-A8E5-8C9D60C0D536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420600" y="2990850"/>
            <a:ext cx="11963400" cy="10725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1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33644" y="0"/>
            <a:ext cx="15650356" cy="13716000"/>
          </a:xfrm>
          <a:custGeom>
            <a:avLst/>
            <a:gdLst>
              <a:gd name="connsiteX0" fmla="*/ 5397099 w 15650356"/>
              <a:gd name="connsiteY0" fmla="*/ 0 h 13716000"/>
              <a:gd name="connsiteX1" fmla="*/ 15650356 w 15650356"/>
              <a:gd name="connsiteY1" fmla="*/ 0 h 13716000"/>
              <a:gd name="connsiteX2" fmla="*/ 15650356 w 15650356"/>
              <a:gd name="connsiteY2" fmla="*/ 13716000 h 13716000"/>
              <a:gd name="connsiteX3" fmla="*/ 0 w 156503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0356" h="13716000">
                <a:moveTo>
                  <a:pt x="5397099" y="0"/>
                </a:moveTo>
                <a:lnTo>
                  <a:pt x="15650356" y="0"/>
                </a:lnTo>
                <a:lnTo>
                  <a:pt x="156503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39600" y="0"/>
            <a:ext cx="123444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6350" y="4133850"/>
            <a:ext cx="10915650" cy="8286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5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771900"/>
            <a:ext cx="11582400" cy="994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06300" y="0"/>
            <a:ext cx="120777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2217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56492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64047" y="3822192"/>
            <a:ext cx="4523563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749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435288" y="0"/>
            <a:ext cx="10948712" cy="13716000"/>
          </a:xfrm>
          <a:custGeom>
            <a:avLst/>
            <a:gdLst>
              <a:gd name="connsiteX0" fmla="*/ 0 w 10948712"/>
              <a:gd name="connsiteY0" fmla="*/ 0 h 13716000"/>
              <a:gd name="connsiteX1" fmla="*/ 10948712 w 10948712"/>
              <a:gd name="connsiteY1" fmla="*/ 0 h 13716000"/>
              <a:gd name="connsiteX2" fmla="*/ 10948712 w 10948712"/>
              <a:gd name="connsiteY2" fmla="*/ 13716000 h 13716000"/>
              <a:gd name="connsiteX3" fmla="*/ 1325286 w 10948712"/>
              <a:gd name="connsiteY3" fmla="*/ 13716000 h 13716000"/>
              <a:gd name="connsiteX4" fmla="*/ 3195418 w 10948712"/>
              <a:gd name="connsiteY4" fmla="*/ 442246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8712" h="13716000">
                <a:moveTo>
                  <a:pt x="0" y="0"/>
                </a:moveTo>
                <a:lnTo>
                  <a:pt x="10948712" y="0"/>
                </a:lnTo>
                <a:lnTo>
                  <a:pt x="10948712" y="13716000"/>
                </a:lnTo>
                <a:lnTo>
                  <a:pt x="1325286" y="13716000"/>
                </a:lnTo>
                <a:lnTo>
                  <a:pt x="3195418" y="44224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44400" y="1276350"/>
            <a:ext cx="75628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5965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64080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84310" y="2"/>
            <a:ext cx="13499690" cy="13715999"/>
          </a:xfrm>
          <a:custGeom>
            <a:avLst/>
            <a:gdLst>
              <a:gd name="connsiteX0" fmla="*/ 0 w 13499690"/>
              <a:gd name="connsiteY0" fmla="*/ 0 h 13715999"/>
              <a:gd name="connsiteX1" fmla="*/ 13499690 w 13499690"/>
              <a:gd name="connsiteY1" fmla="*/ 0 h 13715999"/>
              <a:gd name="connsiteX2" fmla="*/ 13499690 w 13499690"/>
              <a:gd name="connsiteY2" fmla="*/ 13715999 h 13715999"/>
              <a:gd name="connsiteX3" fmla="*/ 1740610 w 1349969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9690" h="13715999">
                <a:moveTo>
                  <a:pt x="0" y="0"/>
                </a:moveTo>
                <a:lnTo>
                  <a:pt x="13499690" y="0"/>
                </a:lnTo>
                <a:lnTo>
                  <a:pt x="13499690" y="13715999"/>
                </a:lnTo>
                <a:lnTo>
                  <a:pt x="1740610" y="13715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28800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7322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5808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15212" y="3657600"/>
            <a:ext cx="11193780" cy="87416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3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836640" y="0"/>
            <a:ext cx="554736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915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48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35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2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74296" y="0"/>
            <a:ext cx="8809703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1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598606"/>
            <a:ext cx="12742606" cy="10117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886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63972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047058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9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993688" y="0"/>
            <a:ext cx="11387136" cy="13716000"/>
          </a:xfrm>
          <a:custGeom>
            <a:avLst/>
            <a:gdLst>
              <a:gd name="connsiteX0" fmla="*/ 3527425 w 11387136"/>
              <a:gd name="connsiteY0" fmla="*/ 0 h 13716000"/>
              <a:gd name="connsiteX1" fmla="*/ 11387136 w 11387136"/>
              <a:gd name="connsiteY1" fmla="*/ 0 h 13716000"/>
              <a:gd name="connsiteX2" fmla="*/ 11387136 w 11387136"/>
              <a:gd name="connsiteY2" fmla="*/ 13716000 h 13716000"/>
              <a:gd name="connsiteX3" fmla="*/ 0 w 1138713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7136" h="13716000">
                <a:moveTo>
                  <a:pt x="3527425" y="0"/>
                </a:moveTo>
                <a:lnTo>
                  <a:pt x="11387136" y="0"/>
                </a:lnTo>
                <a:lnTo>
                  <a:pt x="1138713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4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192250" y="0"/>
            <a:ext cx="1019175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9886950"/>
            <a:ext cx="11239500" cy="3829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61520" y="3913632"/>
            <a:ext cx="12222480" cy="9802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32738" y="3865563"/>
            <a:ext cx="8545514" cy="8550276"/>
          </a:xfrm>
          <a:custGeom>
            <a:avLst/>
            <a:gdLst>
              <a:gd name="connsiteX0" fmla="*/ 4272757 w 8545514"/>
              <a:gd name="connsiteY0" fmla="*/ 0 h 8550276"/>
              <a:gd name="connsiteX1" fmla="*/ 8545514 w 8545514"/>
              <a:gd name="connsiteY1" fmla="*/ 4275138 h 8550276"/>
              <a:gd name="connsiteX2" fmla="*/ 4272757 w 8545514"/>
              <a:gd name="connsiteY2" fmla="*/ 8550276 h 8550276"/>
              <a:gd name="connsiteX3" fmla="*/ 0 w 8545514"/>
              <a:gd name="connsiteY3" fmla="*/ 4275138 h 8550276"/>
              <a:gd name="connsiteX4" fmla="*/ 4272757 w 8545514"/>
              <a:gd name="connsiteY4" fmla="*/ 0 h 8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514" h="8550276">
                <a:moveTo>
                  <a:pt x="4272757" y="0"/>
                </a:moveTo>
                <a:cubicBezTo>
                  <a:pt x="6632536" y="0"/>
                  <a:pt x="8545514" y="1914044"/>
                  <a:pt x="8545514" y="4275138"/>
                </a:cubicBezTo>
                <a:cubicBezTo>
                  <a:pt x="8545514" y="6636232"/>
                  <a:pt x="6632536" y="8550276"/>
                  <a:pt x="4272757" y="8550276"/>
                </a:cubicBezTo>
                <a:cubicBezTo>
                  <a:pt x="1912978" y="8550276"/>
                  <a:pt x="0" y="6636232"/>
                  <a:pt x="0" y="4275138"/>
                </a:cubicBezTo>
                <a:cubicBezTo>
                  <a:pt x="0" y="1914044"/>
                  <a:pt x="1912978" y="0"/>
                  <a:pt x="42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5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313026" y="4171951"/>
            <a:ext cx="7126287" cy="8266113"/>
          </a:xfrm>
          <a:custGeom>
            <a:avLst/>
            <a:gdLst>
              <a:gd name="connsiteX0" fmla="*/ 3805977 w 7126287"/>
              <a:gd name="connsiteY0" fmla="*/ 0 h 8266113"/>
              <a:gd name="connsiteX1" fmla="*/ 6786639 w 7126287"/>
              <a:gd name="connsiteY1" fmla="*/ 688843 h 8266113"/>
              <a:gd name="connsiteX2" fmla="*/ 5983543 w 7126287"/>
              <a:gd name="connsiteY2" fmla="*/ 2622047 h 8266113"/>
              <a:gd name="connsiteX3" fmla="*/ 3783757 w 7126287"/>
              <a:gd name="connsiteY3" fmla="*/ 2034785 h 8266113"/>
              <a:gd name="connsiteX4" fmla="*/ 2755287 w 7126287"/>
              <a:gd name="connsiteY4" fmla="*/ 2529989 h 8266113"/>
              <a:gd name="connsiteX5" fmla="*/ 7126287 w 7126287"/>
              <a:gd name="connsiteY5" fmla="*/ 5602800 h 8266113"/>
              <a:gd name="connsiteX6" fmla="*/ 3444107 w 7126287"/>
              <a:gd name="connsiteY6" fmla="*/ 8266113 h 8266113"/>
              <a:gd name="connsiteX7" fmla="*/ 0 w 7126287"/>
              <a:gd name="connsiteY7" fmla="*/ 7453469 h 8266113"/>
              <a:gd name="connsiteX8" fmla="*/ 857059 w 7126287"/>
              <a:gd name="connsiteY8" fmla="*/ 5510742 h 8266113"/>
              <a:gd name="connsiteX9" fmla="*/ 3466327 w 7126287"/>
              <a:gd name="connsiteY9" fmla="*/ 6234503 h 8266113"/>
              <a:gd name="connsiteX10" fmla="*/ 4494799 w 7126287"/>
              <a:gd name="connsiteY10" fmla="*/ 5805960 h 8266113"/>
              <a:gd name="connsiteX11" fmla="*/ 123797 w 7126287"/>
              <a:gd name="connsiteY11" fmla="*/ 2666488 h 8266113"/>
              <a:gd name="connsiteX12" fmla="*/ 3805977 w 7126287"/>
              <a:gd name="connsiteY12" fmla="*/ 0 h 826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6287" h="8266113">
                <a:moveTo>
                  <a:pt x="3805977" y="0"/>
                </a:moveTo>
                <a:cubicBezTo>
                  <a:pt x="4866191" y="0"/>
                  <a:pt x="5961323" y="225382"/>
                  <a:pt x="6786639" y="688843"/>
                </a:cubicBezTo>
                <a:cubicBezTo>
                  <a:pt x="5983543" y="2622047"/>
                  <a:pt x="5983543" y="2622047"/>
                  <a:pt x="5983543" y="2622047"/>
                </a:cubicBezTo>
                <a:cubicBezTo>
                  <a:pt x="5205841" y="2225248"/>
                  <a:pt x="4472579" y="2034785"/>
                  <a:pt x="3783757" y="2034785"/>
                </a:cubicBezTo>
                <a:cubicBezTo>
                  <a:pt x="3002881" y="2034785"/>
                  <a:pt x="2755287" y="2260166"/>
                  <a:pt x="2755287" y="2529989"/>
                </a:cubicBezTo>
                <a:cubicBezTo>
                  <a:pt x="2755287" y="3479132"/>
                  <a:pt x="7126287" y="2688709"/>
                  <a:pt x="7126287" y="5602800"/>
                </a:cubicBezTo>
                <a:cubicBezTo>
                  <a:pt x="7126287" y="7047147"/>
                  <a:pt x="5894663" y="8266113"/>
                  <a:pt x="3444107" y="8266113"/>
                </a:cubicBezTo>
                <a:cubicBezTo>
                  <a:pt x="2123603" y="8266113"/>
                  <a:pt x="790399" y="7939151"/>
                  <a:pt x="0" y="7453469"/>
                </a:cubicBezTo>
                <a:cubicBezTo>
                  <a:pt x="857059" y="5510742"/>
                  <a:pt x="857059" y="5510742"/>
                  <a:pt x="857059" y="5510742"/>
                </a:cubicBezTo>
                <a:cubicBezTo>
                  <a:pt x="1603019" y="5951982"/>
                  <a:pt x="2596571" y="6234503"/>
                  <a:pt x="3466327" y="6234503"/>
                </a:cubicBezTo>
                <a:cubicBezTo>
                  <a:pt x="4221811" y="6234503"/>
                  <a:pt x="4494799" y="6075784"/>
                  <a:pt x="4494799" y="5805960"/>
                </a:cubicBezTo>
                <a:cubicBezTo>
                  <a:pt x="4494799" y="4812376"/>
                  <a:pt x="123797" y="5612322"/>
                  <a:pt x="123797" y="2666488"/>
                </a:cubicBezTo>
                <a:cubicBezTo>
                  <a:pt x="123797" y="1196745"/>
                  <a:pt x="1355423" y="0"/>
                  <a:pt x="38059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90388" y="5135563"/>
            <a:ext cx="11112500" cy="6564312"/>
          </a:xfrm>
          <a:custGeom>
            <a:avLst/>
            <a:gdLst>
              <a:gd name="connsiteX0" fmla="*/ 0 w 11112500"/>
              <a:gd name="connsiteY0" fmla="*/ 0 h 6564312"/>
              <a:gd name="connsiteX1" fmla="*/ 2278062 w 11112500"/>
              <a:gd name="connsiteY1" fmla="*/ 0 h 6564312"/>
              <a:gd name="connsiteX2" fmla="*/ 3421062 w 11112500"/>
              <a:gd name="connsiteY2" fmla="*/ 3733800 h 6564312"/>
              <a:gd name="connsiteX3" fmla="*/ 4627562 w 11112500"/>
              <a:gd name="connsiteY3" fmla="*/ 0 h 6564312"/>
              <a:gd name="connsiteX4" fmla="*/ 6662738 w 11112500"/>
              <a:gd name="connsiteY4" fmla="*/ 0 h 6564312"/>
              <a:gd name="connsiteX5" fmla="*/ 7805738 w 11112500"/>
              <a:gd name="connsiteY5" fmla="*/ 3781425 h 6564312"/>
              <a:gd name="connsiteX6" fmla="*/ 9013824 w 11112500"/>
              <a:gd name="connsiteY6" fmla="*/ 0 h 6564312"/>
              <a:gd name="connsiteX7" fmla="*/ 11112500 w 11112500"/>
              <a:gd name="connsiteY7" fmla="*/ 0 h 6564312"/>
              <a:gd name="connsiteX8" fmla="*/ 9013824 w 11112500"/>
              <a:gd name="connsiteY8" fmla="*/ 6564312 h 6564312"/>
              <a:gd name="connsiteX9" fmla="*/ 6643688 w 11112500"/>
              <a:gd name="connsiteY9" fmla="*/ 6564312 h 6564312"/>
              <a:gd name="connsiteX10" fmla="*/ 5586412 w 11112500"/>
              <a:gd name="connsiteY10" fmla="*/ 3057525 h 6564312"/>
              <a:gd name="connsiteX11" fmla="*/ 4468812 w 11112500"/>
              <a:gd name="connsiteY11" fmla="*/ 6564312 h 6564312"/>
              <a:gd name="connsiteX12" fmla="*/ 2100262 w 11112500"/>
              <a:gd name="connsiteY12" fmla="*/ 6564312 h 656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2500" h="6564312">
                <a:moveTo>
                  <a:pt x="0" y="0"/>
                </a:moveTo>
                <a:lnTo>
                  <a:pt x="2278062" y="0"/>
                </a:lnTo>
                <a:lnTo>
                  <a:pt x="3421062" y="3733800"/>
                </a:lnTo>
                <a:lnTo>
                  <a:pt x="4627562" y="0"/>
                </a:lnTo>
                <a:lnTo>
                  <a:pt x="6662738" y="0"/>
                </a:lnTo>
                <a:lnTo>
                  <a:pt x="7805738" y="3781425"/>
                </a:lnTo>
                <a:lnTo>
                  <a:pt x="9013824" y="0"/>
                </a:lnTo>
                <a:lnTo>
                  <a:pt x="11112500" y="0"/>
                </a:lnTo>
                <a:lnTo>
                  <a:pt x="9013824" y="6564312"/>
                </a:lnTo>
                <a:lnTo>
                  <a:pt x="6643688" y="6564312"/>
                </a:lnTo>
                <a:lnTo>
                  <a:pt x="5586412" y="3057525"/>
                </a:lnTo>
                <a:lnTo>
                  <a:pt x="4468812" y="6564312"/>
                </a:lnTo>
                <a:lnTo>
                  <a:pt x="2100262" y="6564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4032706" y="4159403"/>
            <a:ext cx="9003214" cy="8337398"/>
          </a:xfrm>
          <a:custGeom>
            <a:avLst/>
            <a:gdLst>
              <a:gd name="connsiteX0" fmla="*/ 4501606 w 9003214"/>
              <a:gd name="connsiteY0" fmla="*/ 0 h 8337398"/>
              <a:gd name="connsiteX1" fmla="*/ 9003214 w 9003214"/>
              <a:gd name="connsiteY1" fmla="*/ 4168699 h 8337398"/>
              <a:gd name="connsiteX2" fmla="*/ 4501606 w 9003214"/>
              <a:gd name="connsiteY2" fmla="*/ 8337398 h 8337398"/>
              <a:gd name="connsiteX3" fmla="*/ 0 w 9003214"/>
              <a:gd name="connsiteY3" fmla="*/ 4168699 h 8337398"/>
              <a:gd name="connsiteX4" fmla="*/ 4501606 w 9003214"/>
              <a:gd name="connsiteY4" fmla="*/ 0 h 83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14" h="8337398">
                <a:moveTo>
                  <a:pt x="4501606" y="0"/>
                </a:moveTo>
                <a:cubicBezTo>
                  <a:pt x="6987776" y="0"/>
                  <a:pt x="9003214" y="1866390"/>
                  <a:pt x="9003214" y="4168699"/>
                </a:cubicBezTo>
                <a:cubicBezTo>
                  <a:pt x="9003214" y="6471008"/>
                  <a:pt x="6987776" y="8337398"/>
                  <a:pt x="4501606" y="8337398"/>
                </a:cubicBezTo>
                <a:cubicBezTo>
                  <a:pt x="2015438" y="8337398"/>
                  <a:pt x="0" y="6471008"/>
                  <a:pt x="0" y="4168699"/>
                </a:cubicBezTo>
                <a:cubicBezTo>
                  <a:pt x="0" y="1866390"/>
                  <a:pt x="2015438" y="0"/>
                  <a:pt x="45016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4035380" y="4159403"/>
            <a:ext cx="9003213" cy="83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165388" y="4127502"/>
            <a:ext cx="7673976" cy="8402637"/>
          </a:xfrm>
          <a:custGeom>
            <a:avLst/>
            <a:gdLst>
              <a:gd name="connsiteX0" fmla="*/ 0 w 7673976"/>
              <a:gd name="connsiteY0" fmla="*/ 0 h 8402637"/>
              <a:gd name="connsiteX1" fmla="*/ 7673976 w 7673976"/>
              <a:gd name="connsiteY1" fmla="*/ 0 h 8402637"/>
              <a:gd name="connsiteX2" fmla="*/ 7673976 w 7673976"/>
              <a:gd name="connsiteY2" fmla="*/ 2212975 h 8402637"/>
              <a:gd name="connsiteX3" fmla="*/ 5253038 w 7673976"/>
              <a:gd name="connsiteY3" fmla="*/ 2212975 h 8402637"/>
              <a:gd name="connsiteX4" fmla="*/ 5253038 w 7673976"/>
              <a:gd name="connsiteY4" fmla="*/ 8402637 h 8402637"/>
              <a:gd name="connsiteX5" fmla="*/ 2419350 w 7673976"/>
              <a:gd name="connsiteY5" fmla="*/ 8402637 h 8402637"/>
              <a:gd name="connsiteX6" fmla="*/ 2419350 w 7673976"/>
              <a:gd name="connsiteY6" fmla="*/ 2212975 h 8402637"/>
              <a:gd name="connsiteX7" fmla="*/ 0 w 7673976"/>
              <a:gd name="connsiteY7" fmla="*/ 2212975 h 8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3976" h="8402637">
                <a:moveTo>
                  <a:pt x="0" y="0"/>
                </a:moveTo>
                <a:lnTo>
                  <a:pt x="7673976" y="0"/>
                </a:lnTo>
                <a:lnTo>
                  <a:pt x="7673976" y="2212975"/>
                </a:lnTo>
                <a:lnTo>
                  <a:pt x="5253038" y="2212975"/>
                </a:lnTo>
                <a:lnTo>
                  <a:pt x="5253038" y="8402637"/>
                </a:lnTo>
                <a:lnTo>
                  <a:pt x="2419350" y="8402637"/>
                </a:lnTo>
                <a:lnTo>
                  <a:pt x="2419350" y="2212975"/>
                </a:lnTo>
                <a:lnTo>
                  <a:pt x="0" y="22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8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64920" y="3761232"/>
            <a:ext cx="9231630" cy="3534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4920" y="8866632"/>
            <a:ext cx="9231630" cy="32872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7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976418" cy="5565775"/>
          </a:xfrm>
          <a:custGeom>
            <a:avLst/>
            <a:gdLst>
              <a:gd name="connsiteX0" fmla="*/ 0 w 12976418"/>
              <a:gd name="connsiteY0" fmla="*/ 0 h 5565775"/>
              <a:gd name="connsiteX1" fmla="*/ 12976418 w 12976418"/>
              <a:gd name="connsiteY1" fmla="*/ 0 h 5565775"/>
              <a:gd name="connsiteX2" fmla="*/ 12841327 w 12976418"/>
              <a:gd name="connsiteY2" fmla="*/ 575266 h 5565775"/>
              <a:gd name="connsiteX3" fmla="*/ 6277699 w 12976418"/>
              <a:gd name="connsiteY3" fmla="*/ 5565775 h 5565775"/>
              <a:gd name="connsiteX4" fmla="*/ 169442 w 12976418"/>
              <a:gd name="connsiteY4" fmla="*/ 1841279 h 5565775"/>
              <a:gd name="connsiteX5" fmla="*/ 0 w 12976418"/>
              <a:gd name="connsiteY5" fmla="*/ 1481021 h 55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6418" h="5565775">
                <a:moveTo>
                  <a:pt x="0" y="0"/>
                </a:moveTo>
                <a:lnTo>
                  <a:pt x="12976418" y="0"/>
                </a:lnTo>
                <a:lnTo>
                  <a:pt x="12841327" y="575266"/>
                </a:lnTo>
                <a:cubicBezTo>
                  <a:pt x="12028288" y="3464508"/>
                  <a:pt x="9404233" y="5565775"/>
                  <a:pt x="6277699" y="5565775"/>
                </a:cubicBezTo>
                <a:cubicBezTo>
                  <a:pt x="3597813" y="5565775"/>
                  <a:pt x="1308743" y="4052863"/>
                  <a:pt x="169442" y="1841279"/>
                </a:cubicBezTo>
                <a:lnTo>
                  <a:pt x="0" y="14810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model of a city&#10;&#10;Description automatically generated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8220075"/>
            <a:ext cx="12877096" cy="5495924"/>
          </a:xfrm>
          <a:custGeom>
            <a:avLst/>
            <a:gdLst>
              <a:gd name="connsiteX0" fmla="*/ 6172996 w 12877096"/>
              <a:gd name="connsiteY0" fmla="*/ 0 h 5495924"/>
              <a:gd name="connsiteX1" fmla="*/ 12740962 w 12877096"/>
              <a:gd name="connsiteY1" fmla="*/ 4944466 h 5495924"/>
              <a:gd name="connsiteX2" fmla="*/ 12877096 w 12877096"/>
              <a:gd name="connsiteY2" fmla="*/ 5495924 h 5495924"/>
              <a:gd name="connsiteX3" fmla="*/ 0 w 12877096"/>
              <a:gd name="connsiteY3" fmla="*/ 5495924 h 5495924"/>
              <a:gd name="connsiteX4" fmla="*/ 0 w 12877096"/>
              <a:gd name="connsiteY4" fmla="*/ 5377390 h 5495924"/>
              <a:gd name="connsiteX5" fmla="*/ 0 w 12877096"/>
              <a:gd name="connsiteY5" fmla="*/ 5239471 h 5495924"/>
              <a:gd name="connsiteX6" fmla="*/ 0 w 12877096"/>
              <a:gd name="connsiteY6" fmla="*/ 5110447 h 5495924"/>
              <a:gd name="connsiteX7" fmla="*/ 0 w 12877096"/>
              <a:gd name="connsiteY7" fmla="*/ 4990021 h 5495924"/>
              <a:gd name="connsiteX8" fmla="*/ 0 w 12877096"/>
              <a:gd name="connsiteY8" fmla="*/ 4877897 h 5495924"/>
              <a:gd name="connsiteX9" fmla="*/ 0 w 12877096"/>
              <a:gd name="connsiteY9" fmla="*/ 4773778 h 5495924"/>
              <a:gd name="connsiteX10" fmla="*/ 0 w 12877096"/>
              <a:gd name="connsiteY10" fmla="*/ 4677369 h 5495924"/>
              <a:gd name="connsiteX11" fmla="*/ 0 w 12877096"/>
              <a:gd name="connsiteY11" fmla="*/ 4588371 h 5495924"/>
              <a:gd name="connsiteX12" fmla="*/ 0 w 12877096"/>
              <a:gd name="connsiteY12" fmla="*/ 4431427 h 5495924"/>
              <a:gd name="connsiteX13" fmla="*/ 0 w 12877096"/>
              <a:gd name="connsiteY13" fmla="*/ 4300575 h 5495924"/>
              <a:gd name="connsiteX14" fmla="*/ 0 w 12877096"/>
              <a:gd name="connsiteY14" fmla="*/ 4193442 h 5495924"/>
              <a:gd name="connsiteX15" fmla="*/ 0 w 12877096"/>
              <a:gd name="connsiteY15" fmla="*/ 4107656 h 5495924"/>
              <a:gd name="connsiteX16" fmla="*/ 0 w 12877096"/>
              <a:gd name="connsiteY16" fmla="*/ 4040846 h 5495924"/>
              <a:gd name="connsiteX17" fmla="*/ 0 w 12877096"/>
              <a:gd name="connsiteY17" fmla="*/ 3990640 h 5495924"/>
              <a:gd name="connsiteX18" fmla="*/ 0 w 12877096"/>
              <a:gd name="connsiteY18" fmla="*/ 3954666 h 5495924"/>
              <a:gd name="connsiteX19" fmla="*/ 0 w 12877096"/>
              <a:gd name="connsiteY19" fmla="*/ 3930551 h 5495924"/>
              <a:gd name="connsiteX20" fmla="*/ 0 w 12877096"/>
              <a:gd name="connsiteY20" fmla="*/ 3915924 h 5495924"/>
              <a:gd name="connsiteX21" fmla="*/ 0 w 12877096"/>
              <a:gd name="connsiteY21" fmla="*/ 3908413 h 5495924"/>
              <a:gd name="connsiteX22" fmla="*/ 0 w 12877096"/>
              <a:gd name="connsiteY22" fmla="*/ 3905250 h 5495924"/>
              <a:gd name="connsiteX23" fmla="*/ 6172996 w 12877096"/>
              <a:gd name="connsiteY23" fmla="*/ 0 h 54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877096" h="5495924">
                <a:moveTo>
                  <a:pt x="6172996" y="0"/>
                </a:moveTo>
                <a:cubicBezTo>
                  <a:pt x="9289171" y="0"/>
                  <a:pt x="11904533" y="2092896"/>
                  <a:pt x="12740962" y="4944466"/>
                </a:cubicBezTo>
                <a:lnTo>
                  <a:pt x="12877096" y="5495924"/>
                </a:lnTo>
                <a:lnTo>
                  <a:pt x="0" y="5495924"/>
                </a:lnTo>
                <a:lnTo>
                  <a:pt x="0" y="5377390"/>
                </a:lnTo>
                <a:lnTo>
                  <a:pt x="0" y="5239471"/>
                </a:lnTo>
                <a:lnTo>
                  <a:pt x="0" y="5110447"/>
                </a:lnTo>
                <a:lnTo>
                  <a:pt x="0" y="4990021"/>
                </a:lnTo>
                <a:lnTo>
                  <a:pt x="0" y="4877897"/>
                </a:lnTo>
                <a:lnTo>
                  <a:pt x="0" y="4773778"/>
                </a:lnTo>
                <a:lnTo>
                  <a:pt x="0" y="4677369"/>
                </a:lnTo>
                <a:lnTo>
                  <a:pt x="0" y="4588371"/>
                </a:lnTo>
                <a:lnTo>
                  <a:pt x="0" y="4431427"/>
                </a:lnTo>
                <a:lnTo>
                  <a:pt x="0" y="4300575"/>
                </a:lnTo>
                <a:lnTo>
                  <a:pt x="0" y="4193442"/>
                </a:lnTo>
                <a:lnTo>
                  <a:pt x="0" y="4107656"/>
                </a:lnTo>
                <a:lnTo>
                  <a:pt x="0" y="4040846"/>
                </a:lnTo>
                <a:lnTo>
                  <a:pt x="0" y="3990640"/>
                </a:lnTo>
                <a:lnTo>
                  <a:pt x="0" y="3954666"/>
                </a:lnTo>
                <a:lnTo>
                  <a:pt x="0" y="3930551"/>
                </a:lnTo>
                <a:lnTo>
                  <a:pt x="0" y="3915924"/>
                </a:lnTo>
                <a:lnTo>
                  <a:pt x="0" y="3908413"/>
                </a:lnTo>
                <a:lnTo>
                  <a:pt x="0" y="3905250"/>
                </a:lnTo>
                <a:cubicBezTo>
                  <a:pt x="1107974" y="1587500"/>
                  <a:pt x="3450547" y="0"/>
                  <a:pt x="6172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660188" y="28575"/>
            <a:ext cx="12723812" cy="4953000"/>
          </a:xfrm>
          <a:custGeom>
            <a:avLst/>
            <a:gdLst>
              <a:gd name="connsiteX0" fmla="*/ 0 w 12723812"/>
              <a:gd name="connsiteY0" fmla="*/ 0 h 4953000"/>
              <a:gd name="connsiteX1" fmla="*/ 12723812 w 12723812"/>
              <a:gd name="connsiteY1" fmla="*/ 0 h 4953000"/>
              <a:gd name="connsiteX2" fmla="*/ 12723812 w 12723812"/>
              <a:gd name="connsiteY2" fmla="*/ 1078429 h 4953000"/>
              <a:gd name="connsiteX3" fmla="*/ 12538810 w 12723812"/>
              <a:gd name="connsiteY3" fmla="*/ 1442168 h 4953000"/>
              <a:gd name="connsiteX4" fmla="*/ 6583516 w 12723812"/>
              <a:gd name="connsiteY4" fmla="*/ 4953000 h 4953000"/>
              <a:gd name="connsiteX5" fmla="*/ 0 w 12723812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3812" h="4953000">
                <a:moveTo>
                  <a:pt x="0" y="0"/>
                </a:moveTo>
                <a:lnTo>
                  <a:pt x="12723812" y="0"/>
                </a:lnTo>
                <a:lnTo>
                  <a:pt x="12723812" y="1078429"/>
                </a:lnTo>
                <a:lnTo>
                  <a:pt x="12538810" y="1442168"/>
                </a:lnTo>
                <a:cubicBezTo>
                  <a:pt x="11381320" y="3529831"/>
                  <a:pt x="9135420" y="4953000"/>
                  <a:pt x="6583516" y="4953000"/>
                </a:cubicBezTo>
                <a:cubicBezTo>
                  <a:pt x="3450016" y="4953000"/>
                  <a:pt x="822940" y="285750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7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562350"/>
            <a:ext cx="13716000" cy="1015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9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92250" y="666750"/>
            <a:ext cx="8991600" cy="1304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8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866493" y="3723821"/>
            <a:ext cx="5672364" cy="5695950"/>
          </a:xfrm>
          <a:custGeom>
            <a:avLst/>
            <a:gdLst>
              <a:gd name="connsiteX0" fmla="*/ 194335 w 5672364"/>
              <a:gd name="connsiteY0" fmla="*/ 0 h 5695950"/>
              <a:gd name="connsiteX1" fmla="*/ 5478029 w 5672364"/>
              <a:gd name="connsiteY1" fmla="*/ 0 h 5695950"/>
              <a:gd name="connsiteX2" fmla="*/ 5672364 w 5672364"/>
              <a:gd name="connsiteY2" fmla="*/ 194335 h 5695950"/>
              <a:gd name="connsiteX3" fmla="*/ 5672364 w 5672364"/>
              <a:gd name="connsiteY3" fmla="*/ 5501615 h 5695950"/>
              <a:gd name="connsiteX4" fmla="*/ 5478029 w 5672364"/>
              <a:gd name="connsiteY4" fmla="*/ 5695950 h 5695950"/>
              <a:gd name="connsiteX5" fmla="*/ 194335 w 5672364"/>
              <a:gd name="connsiteY5" fmla="*/ 5695950 h 5695950"/>
              <a:gd name="connsiteX6" fmla="*/ 0 w 5672364"/>
              <a:gd name="connsiteY6" fmla="*/ 5501615 h 5695950"/>
              <a:gd name="connsiteX7" fmla="*/ 0 w 5672364"/>
              <a:gd name="connsiteY7" fmla="*/ 194335 h 5695950"/>
              <a:gd name="connsiteX8" fmla="*/ 194335 w 5672364"/>
              <a:gd name="connsiteY8" fmla="*/ 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364" h="5695950">
                <a:moveTo>
                  <a:pt x="194335" y="0"/>
                </a:moveTo>
                <a:lnTo>
                  <a:pt x="5478029" y="0"/>
                </a:lnTo>
                <a:cubicBezTo>
                  <a:pt x="5585357" y="0"/>
                  <a:pt x="5672364" y="87007"/>
                  <a:pt x="5672364" y="194335"/>
                </a:cubicBezTo>
                <a:lnTo>
                  <a:pt x="5672364" y="5501615"/>
                </a:lnTo>
                <a:cubicBezTo>
                  <a:pt x="5672364" y="5608943"/>
                  <a:pt x="5585357" y="5695950"/>
                  <a:pt x="5478029" y="5695950"/>
                </a:cubicBezTo>
                <a:lnTo>
                  <a:pt x="194335" y="5695950"/>
                </a:lnTo>
                <a:cubicBezTo>
                  <a:pt x="87007" y="5695950"/>
                  <a:pt x="0" y="5608943"/>
                  <a:pt x="0" y="5501615"/>
                </a:cubicBezTo>
                <a:lnTo>
                  <a:pt x="0" y="194335"/>
                </a:lnTo>
                <a:cubicBezTo>
                  <a:pt x="0" y="87007"/>
                  <a:pt x="87007" y="0"/>
                  <a:pt x="1943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592176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180175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592176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180175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22388" y="3557588"/>
            <a:ext cx="5049838" cy="4572000"/>
          </a:xfrm>
          <a:custGeom>
            <a:avLst/>
            <a:gdLst>
              <a:gd name="connsiteX0" fmla="*/ 285840 w 5049838"/>
              <a:gd name="connsiteY0" fmla="*/ 0 h 4572000"/>
              <a:gd name="connsiteX1" fmla="*/ 4795758 w 5049838"/>
              <a:gd name="connsiteY1" fmla="*/ 0 h 4572000"/>
              <a:gd name="connsiteX2" fmla="*/ 5049838 w 5049838"/>
              <a:gd name="connsiteY2" fmla="*/ 287748 h 4572000"/>
              <a:gd name="connsiteX3" fmla="*/ 5049838 w 5049838"/>
              <a:gd name="connsiteY3" fmla="*/ 4572000 h 4572000"/>
              <a:gd name="connsiteX4" fmla="*/ 0 w 5049838"/>
              <a:gd name="connsiteY4" fmla="*/ 4572000 h 4572000"/>
              <a:gd name="connsiteX5" fmla="*/ 0 w 5049838"/>
              <a:gd name="connsiteY5" fmla="*/ 287748 h 4572000"/>
              <a:gd name="connsiteX6" fmla="*/ 285840 w 504983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8" h="4572000">
                <a:moveTo>
                  <a:pt x="285840" y="0"/>
                </a:moveTo>
                <a:cubicBezTo>
                  <a:pt x="4795758" y="0"/>
                  <a:pt x="4795758" y="0"/>
                  <a:pt x="4795758" y="0"/>
                </a:cubicBezTo>
                <a:cubicBezTo>
                  <a:pt x="4922798" y="0"/>
                  <a:pt x="5049838" y="127888"/>
                  <a:pt x="5049838" y="287748"/>
                </a:cubicBezTo>
                <a:lnTo>
                  <a:pt x="504983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85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11977" y="3557588"/>
            <a:ext cx="5051425" cy="4572000"/>
          </a:xfrm>
          <a:custGeom>
            <a:avLst/>
            <a:gdLst>
              <a:gd name="connsiteX0" fmla="*/ 285930 w 5051425"/>
              <a:gd name="connsiteY0" fmla="*/ 0 h 4572000"/>
              <a:gd name="connsiteX1" fmla="*/ 4765496 w 5051425"/>
              <a:gd name="connsiteY1" fmla="*/ 0 h 4572000"/>
              <a:gd name="connsiteX2" fmla="*/ 5051425 w 5051425"/>
              <a:gd name="connsiteY2" fmla="*/ 287748 h 4572000"/>
              <a:gd name="connsiteX3" fmla="*/ 5051425 w 5051425"/>
              <a:gd name="connsiteY3" fmla="*/ 4572000 h 4572000"/>
              <a:gd name="connsiteX4" fmla="*/ 0 w 5051425"/>
              <a:gd name="connsiteY4" fmla="*/ 4572000 h 4572000"/>
              <a:gd name="connsiteX5" fmla="*/ 0 w 5051425"/>
              <a:gd name="connsiteY5" fmla="*/ 287748 h 4572000"/>
              <a:gd name="connsiteX6" fmla="*/ 285930 w 50514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1425" h="4572000">
                <a:moveTo>
                  <a:pt x="285930" y="0"/>
                </a:moveTo>
                <a:cubicBezTo>
                  <a:pt x="4765496" y="0"/>
                  <a:pt x="4765496" y="0"/>
                  <a:pt x="4765496" y="0"/>
                </a:cubicBezTo>
                <a:cubicBezTo>
                  <a:pt x="4924345" y="0"/>
                  <a:pt x="5051425" y="127888"/>
                  <a:pt x="5051425" y="287748"/>
                </a:cubicBezTo>
                <a:lnTo>
                  <a:pt x="5051425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80" y="0"/>
                  <a:pt x="28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503152" y="3557588"/>
            <a:ext cx="5049837" cy="4572000"/>
          </a:xfrm>
          <a:custGeom>
            <a:avLst/>
            <a:gdLst>
              <a:gd name="connsiteX0" fmla="*/ 254080 w 5049837"/>
              <a:gd name="connsiteY0" fmla="*/ 0 h 4572000"/>
              <a:gd name="connsiteX1" fmla="*/ 4763997 w 5049837"/>
              <a:gd name="connsiteY1" fmla="*/ 0 h 4572000"/>
              <a:gd name="connsiteX2" fmla="*/ 5049837 w 5049837"/>
              <a:gd name="connsiteY2" fmla="*/ 287748 h 4572000"/>
              <a:gd name="connsiteX3" fmla="*/ 5049837 w 5049837"/>
              <a:gd name="connsiteY3" fmla="*/ 4572000 h 4572000"/>
              <a:gd name="connsiteX4" fmla="*/ 0 w 5049837"/>
              <a:gd name="connsiteY4" fmla="*/ 4572000 h 4572000"/>
              <a:gd name="connsiteX5" fmla="*/ 0 w 5049837"/>
              <a:gd name="connsiteY5" fmla="*/ 287748 h 4572000"/>
              <a:gd name="connsiteX6" fmla="*/ 254080 w 5049837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7" h="4572000">
                <a:moveTo>
                  <a:pt x="254080" y="0"/>
                </a:moveTo>
                <a:cubicBezTo>
                  <a:pt x="4763997" y="0"/>
                  <a:pt x="4763997" y="0"/>
                  <a:pt x="4763997" y="0"/>
                </a:cubicBezTo>
                <a:cubicBezTo>
                  <a:pt x="4922797" y="0"/>
                  <a:pt x="5049837" y="127888"/>
                  <a:pt x="5049837" y="287748"/>
                </a:cubicBezTo>
                <a:lnTo>
                  <a:pt x="5049837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94326" y="3557588"/>
            <a:ext cx="5018088" cy="4572000"/>
          </a:xfrm>
          <a:custGeom>
            <a:avLst/>
            <a:gdLst>
              <a:gd name="connsiteX0" fmla="*/ 254080 w 5018088"/>
              <a:gd name="connsiteY0" fmla="*/ 0 h 4572000"/>
              <a:gd name="connsiteX1" fmla="*/ 4764008 w 5018088"/>
              <a:gd name="connsiteY1" fmla="*/ 0 h 4572000"/>
              <a:gd name="connsiteX2" fmla="*/ 5018088 w 5018088"/>
              <a:gd name="connsiteY2" fmla="*/ 287748 h 4572000"/>
              <a:gd name="connsiteX3" fmla="*/ 5018088 w 5018088"/>
              <a:gd name="connsiteY3" fmla="*/ 4572000 h 4572000"/>
              <a:gd name="connsiteX4" fmla="*/ 0 w 5018088"/>
              <a:gd name="connsiteY4" fmla="*/ 4572000 h 4572000"/>
              <a:gd name="connsiteX5" fmla="*/ 0 w 5018088"/>
              <a:gd name="connsiteY5" fmla="*/ 287748 h 4572000"/>
              <a:gd name="connsiteX6" fmla="*/ 254080 w 501808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8088" h="4572000">
                <a:moveTo>
                  <a:pt x="254080" y="0"/>
                </a:moveTo>
                <a:cubicBezTo>
                  <a:pt x="4764008" y="0"/>
                  <a:pt x="4764008" y="0"/>
                  <a:pt x="4764008" y="0"/>
                </a:cubicBezTo>
                <a:cubicBezTo>
                  <a:pt x="4922808" y="0"/>
                  <a:pt x="5018088" y="127888"/>
                  <a:pt x="5018088" y="287748"/>
                </a:cubicBezTo>
                <a:lnTo>
                  <a:pt x="501808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9528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3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46419" y="3636334"/>
            <a:ext cx="11837581" cy="100796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6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1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038014" y="31750"/>
            <a:ext cx="12314239" cy="13684250"/>
          </a:xfrm>
          <a:custGeom>
            <a:avLst/>
            <a:gdLst>
              <a:gd name="connsiteX0" fmla="*/ 2215930 w 12314239"/>
              <a:gd name="connsiteY0" fmla="*/ 0 h 13684250"/>
              <a:gd name="connsiteX1" fmla="*/ 12314239 w 12314239"/>
              <a:gd name="connsiteY1" fmla="*/ 0 h 13684250"/>
              <a:gd name="connsiteX2" fmla="*/ 12314239 w 12314239"/>
              <a:gd name="connsiteY2" fmla="*/ 13239750 h 13684250"/>
              <a:gd name="connsiteX3" fmla="*/ 12314239 w 12314239"/>
              <a:gd name="connsiteY3" fmla="*/ 13656469 h 13684250"/>
              <a:gd name="connsiteX4" fmla="*/ 12314239 w 12314239"/>
              <a:gd name="connsiteY4" fmla="*/ 13684250 h 13684250"/>
              <a:gd name="connsiteX5" fmla="*/ 4752291 w 12314239"/>
              <a:gd name="connsiteY5" fmla="*/ 13684250 h 13684250"/>
              <a:gd name="connsiteX6" fmla="*/ 4547264 w 12314239"/>
              <a:gd name="connsiteY6" fmla="*/ 13574737 h 13684250"/>
              <a:gd name="connsiteX7" fmla="*/ 0 w 12314239"/>
              <a:gd name="connsiteY7" fmla="*/ 5873750 h 13684250"/>
              <a:gd name="connsiteX8" fmla="*/ 2215930 w 12314239"/>
              <a:gd name="connsiteY8" fmla="*/ 0 h 136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39" h="13684250">
                <a:moveTo>
                  <a:pt x="2215930" y="0"/>
                </a:moveTo>
                <a:cubicBezTo>
                  <a:pt x="12314239" y="0"/>
                  <a:pt x="12314239" y="0"/>
                  <a:pt x="12314239" y="0"/>
                </a:cubicBezTo>
                <a:cubicBezTo>
                  <a:pt x="12314239" y="13239750"/>
                  <a:pt x="12314239" y="13239750"/>
                  <a:pt x="12314239" y="13239750"/>
                </a:cubicBezTo>
                <a:cubicBezTo>
                  <a:pt x="12314239" y="13477875"/>
                  <a:pt x="12314239" y="13596938"/>
                  <a:pt x="12314239" y="13656469"/>
                </a:cubicBezTo>
                <a:lnTo>
                  <a:pt x="12314239" y="13684250"/>
                </a:lnTo>
                <a:lnTo>
                  <a:pt x="4752291" y="13684250"/>
                </a:lnTo>
                <a:lnTo>
                  <a:pt x="4547264" y="13574737"/>
                </a:lnTo>
                <a:cubicBezTo>
                  <a:pt x="1841930" y="12070488"/>
                  <a:pt x="0" y="9195594"/>
                  <a:pt x="0" y="5873750"/>
                </a:cubicBezTo>
                <a:cubicBezTo>
                  <a:pt x="0" y="3619500"/>
                  <a:pt x="823060" y="1555750"/>
                  <a:pt x="221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3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2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923463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049874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16101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ce 97 En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E0A37-3D36-CBAD-5D44-4DD1072C5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298" y="11370129"/>
            <a:ext cx="25468633" cy="2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3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549563" y="2489200"/>
            <a:ext cx="7234237" cy="8639175"/>
          </a:xfrm>
          <a:custGeom>
            <a:avLst/>
            <a:gdLst>
              <a:gd name="connsiteX0" fmla="*/ 1182520 w 7234237"/>
              <a:gd name="connsiteY0" fmla="*/ 0 h 8639175"/>
              <a:gd name="connsiteX1" fmla="*/ 1217300 w 7234237"/>
              <a:gd name="connsiteY1" fmla="*/ 0 h 8639175"/>
              <a:gd name="connsiteX2" fmla="*/ 1252079 w 7234237"/>
              <a:gd name="connsiteY2" fmla="*/ 0 h 8639175"/>
              <a:gd name="connsiteX3" fmla="*/ 5982159 w 7234237"/>
              <a:gd name="connsiteY3" fmla="*/ 0 h 8639175"/>
              <a:gd name="connsiteX4" fmla="*/ 6016939 w 7234237"/>
              <a:gd name="connsiteY4" fmla="*/ 0 h 8639175"/>
              <a:gd name="connsiteX5" fmla="*/ 6851657 w 7234237"/>
              <a:gd name="connsiteY5" fmla="*/ 381650 h 8639175"/>
              <a:gd name="connsiteX6" fmla="*/ 7234237 w 7234237"/>
              <a:gd name="connsiteY6" fmla="*/ 1249038 h 8639175"/>
              <a:gd name="connsiteX7" fmla="*/ 7234237 w 7234237"/>
              <a:gd name="connsiteY7" fmla="*/ 7390138 h 8639175"/>
              <a:gd name="connsiteX8" fmla="*/ 6851657 w 7234237"/>
              <a:gd name="connsiteY8" fmla="*/ 8257524 h 8639175"/>
              <a:gd name="connsiteX9" fmla="*/ 6816877 w 7234237"/>
              <a:gd name="connsiteY9" fmla="*/ 8326916 h 8639175"/>
              <a:gd name="connsiteX10" fmla="*/ 6782097 w 7234237"/>
              <a:gd name="connsiteY10" fmla="*/ 8326916 h 8639175"/>
              <a:gd name="connsiteX11" fmla="*/ 6782097 w 7234237"/>
              <a:gd name="connsiteY11" fmla="*/ 8361611 h 8639175"/>
              <a:gd name="connsiteX12" fmla="*/ 6747317 w 7234237"/>
              <a:gd name="connsiteY12" fmla="*/ 8361611 h 8639175"/>
              <a:gd name="connsiteX13" fmla="*/ 6747317 w 7234237"/>
              <a:gd name="connsiteY13" fmla="*/ 8396307 h 8639175"/>
              <a:gd name="connsiteX14" fmla="*/ 6712537 w 7234237"/>
              <a:gd name="connsiteY14" fmla="*/ 8396307 h 8639175"/>
              <a:gd name="connsiteX15" fmla="*/ 6677757 w 7234237"/>
              <a:gd name="connsiteY15" fmla="*/ 8396307 h 8639175"/>
              <a:gd name="connsiteX16" fmla="*/ 6677757 w 7234237"/>
              <a:gd name="connsiteY16" fmla="*/ 8431002 h 8639175"/>
              <a:gd name="connsiteX17" fmla="*/ 6642977 w 7234237"/>
              <a:gd name="connsiteY17" fmla="*/ 8431002 h 8639175"/>
              <a:gd name="connsiteX18" fmla="*/ 6642977 w 7234237"/>
              <a:gd name="connsiteY18" fmla="*/ 8465698 h 8639175"/>
              <a:gd name="connsiteX19" fmla="*/ 6608197 w 7234237"/>
              <a:gd name="connsiteY19" fmla="*/ 8465698 h 8639175"/>
              <a:gd name="connsiteX20" fmla="*/ 6573417 w 7234237"/>
              <a:gd name="connsiteY20" fmla="*/ 8465698 h 8639175"/>
              <a:gd name="connsiteX21" fmla="*/ 6573417 w 7234237"/>
              <a:gd name="connsiteY21" fmla="*/ 8500393 h 8639175"/>
              <a:gd name="connsiteX22" fmla="*/ 6538637 w 7234237"/>
              <a:gd name="connsiteY22" fmla="*/ 8500393 h 8639175"/>
              <a:gd name="connsiteX23" fmla="*/ 6503857 w 7234237"/>
              <a:gd name="connsiteY23" fmla="*/ 8500393 h 8639175"/>
              <a:gd name="connsiteX24" fmla="*/ 6503857 w 7234237"/>
              <a:gd name="connsiteY24" fmla="*/ 8535089 h 8639175"/>
              <a:gd name="connsiteX25" fmla="*/ 6469077 w 7234237"/>
              <a:gd name="connsiteY25" fmla="*/ 8535089 h 8639175"/>
              <a:gd name="connsiteX26" fmla="*/ 6434297 w 7234237"/>
              <a:gd name="connsiteY26" fmla="*/ 8535089 h 8639175"/>
              <a:gd name="connsiteX27" fmla="*/ 6399517 w 7234237"/>
              <a:gd name="connsiteY27" fmla="*/ 8569784 h 8639175"/>
              <a:gd name="connsiteX28" fmla="*/ 6364737 w 7234237"/>
              <a:gd name="connsiteY28" fmla="*/ 8569784 h 8639175"/>
              <a:gd name="connsiteX29" fmla="*/ 6329957 w 7234237"/>
              <a:gd name="connsiteY29" fmla="*/ 8569784 h 8639175"/>
              <a:gd name="connsiteX30" fmla="*/ 6295179 w 7234237"/>
              <a:gd name="connsiteY30" fmla="*/ 8569784 h 8639175"/>
              <a:gd name="connsiteX31" fmla="*/ 6295179 w 7234237"/>
              <a:gd name="connsiteY31" fmla="*/ 8604480 h 8639175"/>
              <a:gd name="connsiteX32" fmla="*/ 6260399 w 7234237"/>
              <a:gd name="connsiteY32" fmla="*/ 8604480 h 8639175"/>
              <a:gd name="connsiteX33" fmla="*/ 6225619 w 7234237"/>
              <a:gd name="connsiteY33" fmla="*/ 8604480 h 8639175"/>
              <a:gd name="connsiteX34" fmla="*/ 6190839 w 7234237"/>
              <a:gd name="connsiteY34" fmla="*/ 8604480 h 8639175"/>
              <a:gd name="connsiteX35" fmla="*/ 6156059 w 7234237"/>
              <a:gd name="connsiteY35" fmla="*/ 8604480 h 8639175"/>
              <a:gd name="connsiteX36" fmla="*/ 6121279 w 7234237"/>
              <a:gd name="connsiteY36" fmla="*/ 8604480 h 8639175"/>
              <a:gd name="connsiteX37" fmla="*/ 6086499 w 7234237"/>
              <a:gd name="connsiteY37" fmla="*/ 8639175 h 8639175"/>
              <a:gd name="connsiteX38" fmla="*/ 6051719 w 7234237"/>
              <a:gd name="connsiteY38" fmla="*/ 8639175 h 8639175"/>
              <a:gd name="connsiteX39" fmla="*/ 6016939 w 7234237"/>
              <a:gd name="connsiteY39" fmla="*/ 8639175 h 8639175"/>
              <a:gd name="connsiteX40" fmla="*/ 5982159 w 7234237"/>
              <a:gd name="connsiteY40" fmla="*/ 8639175 h 8639175"/>
              <a:gd name="connsiteX41" fmla="*/ 1252079 w 7234237"/>
              <a:gd name="connsiteY41" fmla="*/ 8639175 h 8639175"/>
              <a:gd name="connsiteX42" fmla="*/ 1217300 w 7234237"/>
              <a:gd name="connsiteY42" fmla="*/ 8639175 h 8639175"/>
              <a:gd name="connsiteX43" fmla="*/ 1182520 w 7234237"/>
              <a:gd name="connsiteY43" fmla="*/ 8639175 h 8639175"/>
              <a:gd name="connsiteX44" fmla="*/ 1147740 w 7234237"/>
              <a:gd name="connsiteY44" fmla="*/ 8639175 h 8639175"/>
              <a:gd name="connsiteX45" fmla="*/ 1112960 w 7234237"/>
              <a:gd name="connsiteY45" fmla="*/ 8604480 h 8639175"/>
              <a:gd name="connsiteX46" fmla="*/ 1078180 w 7234237"/>
              <a:gd name="connsiteY46" fmla="*/ 8604480 h 8639175"/>
              <a:gd name="connsiteX47" fmla="*/ 1043400 w 7234237"/>
              <a:gd name="connsiteY47" fmla="*/ 8604480 h 8639175"/>
              <a:gd name="connsiteX48" fmla="*/ 1008620 w 7234237"/>
              <a:gd name="connsiteY48" fmla="*/ 8604480 h 8639175"/>
              <a:gd name="connsiteX49" fmla="*/ 973840 w 7234237"/>
              <a:gd name="connsiteY49" fmla="*/ 8604480 h 8639175"/>
              <a:gd name="connsiteX50" fmla="*/ 939060 w 7234237"/>
              <a:gd name="connsiteY50" fmla="*/ 8604480 h 8639175"/>
              <a:gd name="connsiteX51" fmla="*/ 904280 w 7234237"/>
              <a:gd name="connsiteY51" fmla="*/ 8569784 h 8639175"/>
              <a:gd name="connsiteX52" fmla="*/ 869500 w 7234237"/>
              <a:gd name="connsiteY52" fmla="*/ 8569784 h 8639175"/>
              <a:gd name="connsiteX53" fmla="*/ 834720 w 7234237"/>
              <a:gd name="connsiteY53" fmla="*/ 8569784 h 8639175"/>
              <a:gd name="connsiteX54" fmla="*/ 799940 w 7234237"/>
              <a:gd name="connsiteY54" fmla="*/ 8569784 h 8639175"/>
              <a:gd name="connsiteX55" fmla="*/ 799940 w 7234237"/>
              <a:gd name="connsiteY55" fmla="*/ 8535089 h 8639175"/>
              <a:gd name="connsiteX56" fmla="*/ 765160 w 7234237"/>
              <a:gd name="connsiteY56" fmla="*/ 8535089 h 8639175"/>
              <a:gd name="connsiteX57" fmla="*/ 695600 w 7234237"/>
              <a:gd name="connsiteY57" fmla="*/ 8500393 h 8639175"/>
              <a:gd name="connsiteX58" fmla="*/ 660820 w 7234237"/>
              <a:gd name="connsiteY58" fmla="*/ 8500393 h 8639175"/>
              <a:gd name="connsiteX59" fmla="*/ 660820 w 7234237"/>
              <a:gd name="connsiteY59" fmla="*/ 8465698 h 8639175"/>
              <a:gd name="connsiteX60" fmla="*/ 626040 w 7234237"/>
              <a:gd name="connsiteY60" fmla="*/ 8465698 h 8639175"/>
              <a:gd name="connsiteX61" fmla="*/ 556480 w 7234237"/>
              <a:gd name="connsiteY61" fmla="*/ 8431002 h 8639175"/>
              <a:gd name="connsiteX62" fmla="*/ 521700 w 7234237"/>
              <a:gd name="connsiteY62" fmla="*/ 8396307 h 8639175"/>
              <a:gd name="connsiteX63" fmla="*/ 486920 w 7234237"/>
              <a:gd name="connsiteY63" fmla="*/ 8361611 h 8639175"/>
              <a:gd name="connsiteX64" fmla="*/ 452140 w 7234237"/>
              <a:gd name="connsiteY64" fmla="*/ 8361611 h 8639175"/>
              <a:gd name="connsiteX65" fmla="*/ 452140 w 7234237"/>
              <a:gd name="connsiteY65" fmla="*/ 8326916 h 8639175"/>
              <a:gd name="connsiteX66" fmla="*/ 417360 w 7234237"/>
              <a:gd name="connsiteY66" fmla="*/ 8326916 h 8639175"/>
              <a:gd name="connsiteX67" fmla="*/ 347800 w 7234237"/>
              <a:gd name="connsiteY67" fmla="*/ 8257524 h 8639175"/>
              <a:gd name="connsiteX68" fmla="*/ 0 w 7234237"/>
              <a:gd name="connsiteY68" fmla="*/ 7390138 h 8639175"/>
              <a:gd name="connsiteX69" fmla="*/ 0 w 7234237"/>
              <a:gd name="connsiteY69" fmla="*/ 1249038 h 8639175"/>
              <a:gd name="connsiteX70" fmla="*/ 0 w 7234237"/>
              <a:gd name="connsiteY70" fmla="*/ 1214342 h 8639175"/>
              <a:gd name="connsiteX71" fmla="*/ 0 w 7234237"/>
              <a:gd name="connsiteY71" fmla="*/ 1179647 h 8639175"/>
              <a:gd name="connsiteX72" fmla="*/ 0 w 7234237"/>
              <a:gd name="connsiteY72" fmla="*/ 1144951 h 8639175"/>
              <a:gd name="connsiteX73" fmla="*/ 0 w 7234237"/>
              <a:gd name="connsiteY73" fmla="*/ 1110256 h 8639175"/>
              <a:gd name="connsiteX74" fmla="*/ 0 w 7234237"/>
              <a:gd name="connsiteY74" fmla="*/ 1075560 h 8639175"/>
              <a:gd name="connsiteX75" fmla="*/ 0 w 7234237"/>
              <a:gd name="connsiteY75" fmla="*/ 1040865 h 8639175"/>
              <a:gd name="connsiteX76" fmla="*/ 34780 w 7234237"/>
              <a:gd name="connsiteY76" fmla="*/ 1040865 h 8639175"/>
              <a:gd name="connsiteX77" fmla="*/ 34780 w 7234237"/>
              <a:gd name="connsiteY77" fmla="*/ 1006169 h 8639175"/>
              <a:gd name="connsiteX78" fmla="*/ 34780 w 7234237"/>
              <a:gd name="connsiteY78" fmla="*/ 971474 h 8639175"/>
              <a:gd name="connsiteX79" fmla="*/ 34780 w 7234237"/>
              <a:gd name="connsiteY79" fmla="*/ 936778 h 8639175"/>
              <a:gd name="connsiteX80" fmla="*/ 34780 w 7234237"/>
              <a:gd name="connsiteY80" fmla="*/ 902083 h 8639175"/>
              <a:gd name="connsiteX81" fmla="*/ 69560 w 7234237"/>
              <a:gd name="connsiteY81" fmla="*/ 867387 h 8639175"/>
              <a:gd name="connsiteX82" fmla="*/ 69560 w 7234237"/>
              <a:gd name="connsiteY82" fmla="*/ 832692 h 8639175"/>
              <a:gd name="connsiteX83" fmla="*/ 69560 w 7234237"/>
              <a:gd name="connsiteY83" fmla="*/ 797996 h 8639175"/>
              <a:gd name="connsiteX84" fmla="*/ 104340 w 7234237"/>
              <a:gd name="connsiteY84" fmla="*/ 763301 h 8639175"/>
              <a:gd name="connsiteX85" fmla="*/ 104340 w 7234237"/>
              <a:gd name="connsiteY85" fmla="*/ 728605 h 8639175"/>
              <a:gd name="connsiteX86" fmla="*/ 139120 w 7234237"/>
              <a:gd name="connsiteY86" fmla="*/ 659215 h 8639175"/>
              <a:gd name="connsiteX87" fmla="*/ 173900 w 7234237"/>
              <a:gd name="connsiteY87" fmla="*/ 624519 h 8639175"/>
              <a:gd name="connsiteX88" fmla="*/ 173900 w 7234237"/>
              <a:gd name="connsiteY88" fmla="*/ 589824 h 8639175"/>
              <a:gd name="connsiteX89" fmla="*/ 313020 w 7234237"/>
              <a:gd name="connsiteY89" fmla="*/ 451042 h 8639175"/>
              <a:gd name="connsiteX90" fmla="*/ 313020 w 7234237"/>
              <a:gd name="connsiteY90" fmla="*/ 416346 h 8639175"/>
              <a:gd name="connsiteX91" fmla="*/ 347800 w 7234237"/>
              <a:gd name="connsiteY91" fmla="*/ 381650 h 8639175"/>
              <a:gd name="connsiteX92" fmla="*/ 1182520 w 7234237"/>
              <a:gd name="connsiteY92" fmla="*/ 0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234237" h="8639175">
                <a:moveTo>
                  <a:pt x="1182520" y="0"/>
                </a:moveTo>
                <a:cubicBezTo>
                  <a:pt x="1217300" y="0"/>
                  <a:pt x="1217300" y="0"/>
                  <a:pt x="1217300" y="0"/>
                </a:cubicBezTo>
                <a:cubicBezTo>
                  <a:pt x="1217300" y="0"/>
                  <a:pt x="1217300" y="0"/>
                  <a:pt x="1252079" y="0"/>
                </a:cubicBezTo>
                <a:cubicBezTo>
                  <a:pt x="5982159" y="0"/>
                  <a:pt x="5982159" y="0"/>
                  <a:pt x="5982159" y="0"/>
                </a:cubicBezTo>
                <a:cubicBezTo>
                  <a:pt x="6016939" y="0"/>
                  <a:pt x="6016939" y="0"/>
                  <a:pt x="6016939" y="0"/>
                </a:cubicBezTo>
                <a:cubicBezTo>
                  <a:pt x="6329957" y="34696"/>
                  <a:pt x="6642977" y="138782"/>
                  <a:pt x="6851657" y="381650"/>
                </a:cubicBezTo>
                <a:cubicBezTo>
                  <a:pt x="7095117" y="624519"/>
                  <a:pt x="7234237" y="936778"/>
                  <a:pt x="7234237" y="1249038"/>
                </a:cubicBezTo>
                <a:cubicBezTo>
                  <a:pt x="7234237" y="7390138"/>
                  <a:pt x="7234237" y="7390138"/>
                  <a:pt x="7234237" y="7390138"/>
                </a:cubicBezTo>
                <a:cubicBezTo>
                  <a:pt x="7234237" y="7702397"/>
                  <a:pt x="7095117" y="8014656"/>
                  <a:pt x="6851657" y="8257524"/>
                </a:cubicBezTo>
                <a:cubicBezTo>
                  <a:pt x="6851657" y="8292220"/>
                  <a:pt x="6816877" y="8292220"/>
                  <a:pt x="6816877" y="8326916"/>
                </a:cubicBezTo>
                <a:cubicBezTo>
                  <a:pt x="6782097" y="8326916"/>
                  <a:pt x="6782097" y="8326916"/>
                  <a:pt x="6782097" y="8326916"/>
                </a:cubicBezTo>
                <a:cubicBezTo>
                  <a:pt x="6782097" y="8361611"/>
                  <a:pt x="6782097" y="8361611"/>
                  <a:pt x="6782097" y="8361611"/>
                </a:cubicBezTo>
                <a:cubicBezTo>
                  <a:pt x="6747317" y="8361611"/>
                  <a:pt x="6747317" y="8361611"/>
                  <a:pt x="6747317" y="8361611"/>
                </a:cubicBezTo>
                <a:cubicBezTo>
                  <a:pt x="6747317" y="8396307"/>
                  <a:pt x="6747317" y="8396307"/>
                  <a:pt x="6747317" y="8396307"/>
                </a:cubicBezTo>
                <a:cubicBezTo>
                  <a:pt x="6712537" y="8396307"/>
                  <a:pt x="6712537" y="8396307"/>
                  <a:pt x="6712537" y="8396307"/>
                </a:cubicBezTo>
                <a:cubicBezTo>
                  <a:pt x="6677757" y="8396307"/>
                  <a:pt x="6677757" y="8396307"/>
                  <a:pt x="6677757" y="8396307"/>
                </a:cubicBezTo>
                <a:cubicBezTo>
                  <a:pt x="6677757" y="8431002"/>
                  <a:pt x="6677757" y="8431002"/>
                  <a:pt x="6677757" y="8431002"/>
                </a:cubicBezTo>
                <a:cubicBezTo>
                  <a:pt x="6677757" y="8431002"/>
                  <a:pt x="6642977" y="8431002"/>
                  <a:pt x="6642977" y="8431002"/>
                </a:cubicBezTo>
                <a:cubicBezTo>
                  <a:pt x="6642977" y="8465698"/>
                  <a:pt x="6642977" y="8465698"/>
                  <a:pt x="6642977" y="8465698"/>
                </a:cubicBezTo>
                <a:cubicBezTo>
                  <a:pt x="6608197" y="8465698"/>
                  <a:pt x="6608197" y="8465698"/>
                  <a:pt x="6608197" y="8465698"/>
                </a:cubicBezTo>
                <a:cubicBezTo>
                  <a:pt x="6573417" y="8465698"/>
                  <a:pt x="6573417" y="8465698"/>
                  <a:pt x="6573417" y="8465698"/>
                </a:cubicBezTo>
                <a:cubicBezTo>
                  <a:pt x="6573417" y="8500393"/>
                  <a:pt x="6573417" y="8500393"/>
                  <a:pt x="6573417" y="8500393"/>
                </a:cubicBezTo>
                <a:cubicBezTo>
                  <a:pt x="6573417" y="8500393"/>
                  <a:pt x="6538637" y="8500393"/>
                  <a:pt x="6538637" y="8500393"/>
                </a:cubicBezTo>
                <a:cubicBezTo>
                  <a:pt x="6538637" y="8500393"/>
                  <a:pt x="6538637" y="8500393"/>
                  <a:pt x="6503857" y="8500393"/>
                </a:cubicBezTo>
                <a:cubicBezTo>
                  <a:pt x="6503857" y="8500393"/>
                  <a:pt x="6503857" y="8500393"/>
                  <a:pt x="6503857" y="8535089"/>
                </a:cubicBezTo>
                <a:cubicBezTo>
                  <a:pt x="6469077" y="8535089"/>
                  <a:pt x="6469077" y="8535089"/>
                  <a:pt x="6469077" y="8535089"/>
                </a:cubicBezTo>
                <a:cubicBezTo>
                  <a:pt x="6469077" y="8535089"/>
                  <a:pt x="6434297" y="8535089"/>
                  <a:pt x="6434297" y="8535089"/>
                </a:cubicBezTo>
                <a:cubicBezTo>
                  <a:pt x="6434297" y="8535089"/>
                  <a:pt x="6399517" y="8569784"/>
                  <a:pt x="6399517" y="8569784"/>
                </a:cubicBezTo>
                <a:cubicBezTo>
                  <a:pt x="6364737" y="8569784"/>
                  <a:pt x="6364737" y="8569784"/>
                  <a:pt x="6364737" y="8569784"/>
                </a:cubicBezTo>
                <a:cubicBezTo>
                  <a:pt x="6329957" y="8569784"/>
                  <a:pt x="6329957" y="8569784"/>
                  <a:pt x="6329957" y="8569784"/>
                </a:cubicBezTo>
                <a:cubicBezTo>
                  <a:pt x="6295179" y="8569784"/>
                  <a:pt x="6295179" y="8569784"/>
                  <a:pt x="6295179" y="8569784"/>
                </a:cubicBezTo>
                <a:cubicBezTo>
                  <a:pt x="6295179" y="8569784"/>
                  <a:pt x="6295179" y="8604480"/>
                  <a:pt x="6295179" y="8604480"/>
                </a:cubicBezTo>
                <a:cubicBezTo>
                  <a:pt x="6260399" y="8604480"/>
                  <a:pt x="6260399" y="8604480"/>
                  <a:pt x="6260399" y="8604480"/>
                </a:cubicBezTo>
                <a:cubicBezTo>
                  <a:pt x="6225619" y="8604480"/>
                  <a:pt x="6225619" y="8604480"/>
                  <a:pt x="6225619" y="8604480"/>
                </a:cubicBezTo>
                <a:cubicBezTo>
                  <a:pt x="6190839" y="8604480"/>
                  <a:pt x="6190839" y="8604480"/>
                  <a:pt x="6190839" y="8604480"/>
                </a:cubicBezTo>
                <a:cubicBezTo>
                  <a:pt x="6156059" y="8604480"/>
                  <a:pt x="6156059" y="8604480"/>
                  <a:pt x="6156059" y="8604480"/>
                </a:cubicBezTo>
                <a:cubicBezTo>
                  <a:pt x="6121279" y="8604480"/>
                  <a:pt x="6121279" y="8604480"/>
                  <a:pt x="6121279" y="8604480"/>
                </a:cubicBezTo>
                <a:cubicBezTo>
                  <a:pt x="6121279" y="8604480"/>
                  <a:pt x="6086499" y="8639175"/>
                  <a:pt x="6086499" y="8639175"/>
                </a:cubicBezTo>
                <a:cubicBezTo>
                  <a:pt x="6051719" y="8639175"/>
                  <a:pt x="6051719" y="8639175"/>
                  <a:pt x="6051719" y="8639175"/>
                </a:cubicBezTo>
                <a:cubicBezTo>
                  <a:pt x="6051719" y="8639175"/>
                  <a:pt x="6016939" y="8639175"/>
                  <a:pt x="6016939" y="8639175"/>
                </a:cubicBezTo>
                <a:cubicBezTo>
                  <a:pt x="6016939" y="8639175"/>
                  <a:pt x="5982159" y="8639175"/>
                  <a:pt x="5982159" y="8639175"/>
                </a:cubicBezTo>
                <a:cubicBezTo>
                  <a:pt x="1252079" y="8639175"/>
                  <a:pt x="1252079" y="8639175"/>
                  <a:pt x="1252079" y="8639175"/>
                </a:cubicBezTo>
                <a:cubicBezTo>
                  <a:pt x="1217300" y="8639175"/>
                  <a:pt x="1217300" y="8639175"/>
                  <a:pt x="1217300" y="8639175"/>
                </a:cubicBezTo>
                <a:cubicBezTo>
                  <a:pt x="1182520" y="8639175"/>
                  <a:pt x="1182520" y="8639175"/>
                  <a:pt x="1182520" y="8639175"/>
                </a:cubicBezTo>
                <a:cubicBezTo>
                  <a:pt x="1147740" y="8639175"/>
                  <a:pt x="1147740" y="8639175"/>
                  <a:pt x="1147740" y="8639175"/>
                </a:cubicBezTo>
                <a:cubicBezTo>
                  <a:pt x="1112960" y="8604480"/>
                  <a:pt x="1112960" y="8604480"/>
                  <a:pt x="1112960" y="8604480"/>
                </a:cubicBezTo>
                <a:cubicBezTo>
                  <a:pt x="1112960" y="8604480"/>
                  <a:pt x="1078180" y="8604480"/>
                  <a:pt x="1078180" y="8604480"/>
                </a:cubicBezTo>
                <a:cubicBezTo>
                  <a:pt x="1078180" y="8604480"/>
                  <a:pt x="1043400" y="8604480"/>
                  <a:pt x="1043400" y="8604480"/>
                </a:cubicBezTo>
                <a:cubicBezTo>
                  <a:pt x="1008620" y="8604480"/>
                  <a:pt x="1008620" y="8604480"/>
                  <a:pt x="1008620" y="8604480"/>
                </a:cubicBezTo>
                <a:cubicBezTo>
                  <a:pt x="973840" y="8604480"/>
                  <a:pt x="973840" y="8604480"/>
                  <a:pt x="973840" y="8604480"/>
                </a:cubicBezTo>
                <a:cubicBezTo>
                  <a:pt x="973840" y="8604480"/>
                  <a:pt x="973840" y="8604480"/>
                  <a:pt x="939060" y="8604480"/>
                </a:cubicBezTo>
                <a:cubicBezTo>
                  <a:pt x="939060" y="8604480"/>
                  <a:pt x="939060" y="8569784"/>
                  <a:pt x="904280" y="8569784"/>
                </a:cubicBezTo>
                <a:cubicBezTo>
                  <a:pt x="869500" y="8569784"/>
                  <a:pt x="869500" y="8569784"/>
                  <a:pt x="869500" y="8569784"/>
                </a:cubicBezTo>
                <a:cubicBezTo>
                  <a:pt x="869500" y="8569784"/>
                  <a:pt x="834720" y="8569784"/>
                  <a:pt x="834720" y="8569784"/>
                </a:cubicBezTo>
                <a:cubicBezTo>
                  <a:pt x="799940" y="8569784"/>
                  <a:pt x="799940" y="8569784"/>
                  <a:pt x="799940" y="8569784"/>
                </a:cubicBezTo>
                <a:cubicBezTo>
                  <a:pt x="799940" y="8535089"/>
                  <a:pt x="799940" y="8535089"/>
                  <a:pt x="799940" y="8535089"/>
                </a:cubicBezTo>
                <a:cubicBezTo>
                  <a:pt x="799940" y="8535089"/>
                  <a:pt x="765160" y="8535089"/>
                  <a:pt x="765160" y="8535089"/>
                </a:cubicBezTo>
                <a:cubicBezTo>
                  <a:pt x="730380" y="8535089"/>
                  <a:pt x="695600" y="8500393"/>
                  <a:pt x="695600" y="8500393"/>
                </a:cubicBezTo>
                <a:cubicBezTo>
                  <a:pt x="660820" y="8500393"/>
                  <a:pt x="660820" y="8500393"/>
                  <a:pt x="660820" y="8500393"/>
                </a:cubicBezTo>
                <a:cubicBezTo>
                  <a:pt x="660820" y="8465698"/>
                  <a:pt x="660820" y="8465698"/>
                  <a:pt x="660820" y="8465698"/>
                </a:cubicBezTo>
                <a:cubicBezTo>
                  <a:pt x="660820" y="8465698"/>
                  <a:pt x="660820" y="8465698"/>
                  <a:pt x="626040" y="8465698"/>
                </a:cubicBezTo>
                <a:cubicBezTo>
                  <a:pt x="556480" y="8431002"/>
                  <a:pt x="556480" y="8431002"/>
                  <a:pt x="556480" y="8431002"/>
                </a:cubicBezTo>
                <a:cubicBezTo>
                  <a:pt x="521700" y="8396307"/>
                  <a:pt x="521700" y="8396307"/>
                  <a:pt x="521700" y="8396307"/>
                </a:cubicBezTo>
                <a:cubicBezTo>
                  <a:pt x="486920" y="8396307"/>
                  <a:pt x="486920" y="8396307"/>
                  <a:pt x="486920" y="8361611"/>
                </a:cubicBezTo>
                <a:cubicBezTo>
                  <a:pt x="452140" y="8361611"/>
                  <a:pt x="452140" y="8361611"/>
                  <a:pt x="452140" y="8361611"/>
                </a:cubicBezTo>
                <a:cubicBezTo>
                  <a:pt x="452140" y="8326916"/>
                  <a:pt x="452140" y="8326916"/>
                  <a:pt x="452140" y="8326916"/>
                </a:cubicBezTo>
                <a:cubicBezTo>
                  <a:pt x="417360" y="8326916"/>
                  <a:pt x="417360" y="8326916"/>
                  <a:pt x="417360" y="8326916"/>
                </a:cubicBezTo>
                <a:cubicBezTo>
                  <a:pt x="382580" y="8292220"/>
                  <a:pt x="382580" y="8292220"/>
                  <a:pt x="347800" y="8257524"/>
                </a:cubicBezTo>
                <a:cubicBezTo>
                  <a:pt x="139120" y="8014656"/>
                  <a:pt x="0" y="7702397"/>
                  <a:pt x="0" y="7390138"/>
                </a:cubicBezTo>
                <a:cubicBezTo>
                  <a:pt x="0" y="1249038"/>
                  <a:pt x="0" y="1249038"/>
                  <a:pt x="0" y="1249038"/>
                </a:cubicBezTo>
                <a:cubicBezTo>
                  <a:pt x="0" y="1249038"/>
                  <a:pt x="0" y="1214342"/>
                  <a:pt x="0" y="1214342"/>
                </a:cubicBezTo>
                <a:cubicBezTo>
                  <a:pt x="0" y="1214342"/>
                  <a:pt x="0" y="1179647"/>
                  <a:pt x="0" y="1179647"/>
                </a:cubicBezTo>
                <a:cubicBezTo>
                  <a:pt x="0" y="1144951"/>
                  <a:pt x="0" y="1144951"/>
                  <a:pt x="0" y="1144951"/>
                </a:cubicBezTo>
                <a:cubicBezTo>
                  <a:pt x="0" y="1110256"/>
                  <a:pt x="0" y="1110256"/>
                  <a:pt x="0" y="1110256"/>
                </a:cubicBezTo>
                <a:cubicBezTo>
                  <a:pt x="0" y="1075560"/>
                  <a:pt x="0" y="1075560"/>
                  <a:pt x="0" y="1075560"/>
                </a:cubicBezTo>
                <a:cubicBezTo>
                  <a:pt x="0" y="1040865"/>
                  <a:pt x="0" y="1040865"/>
                  <a:pt x="0" y="1040865"/>
                </a:cubicBezTo>
                <a:cubicBezTo>
                  <a:pt x="34780" y="1040865"/>
                  <a:pt x="34780" y="1040865"/>
                  <a:pt x="34780" y="1040865"/>
                </a:cubicBezTo>
                <a:cubicBezTo>
                  <a:pt x="34780" y="1006169"/>
                  <a:pt x="34780" y="1006169"/>
                  <a:pt x="34780" y="1006169"/>
                </a:cubicBezTo>
                <a:cubicBezTo>
                  <a:pt x="34780" y="971474"/>
                  <a:pt x="34780" y="971474"/>
                  <a:pt x="34780" y="971474"/>
                </a:cubicBezTo>
                <a:cubicBezTo>
                  <a:pt x="34780" y="936778"/>
                  <a:pt x="34780" y="936778"/>
                  <a:pt x="34780" y="936778"/>
                </a:cubicBezTo>
                <a:cubicBezTo>
                  <a:pt x="34780" y="902083"/>
                  <a:pt x="34780" y="902083"/>
                  <a:pt x="34780" y="902083"/>
                </a:cubicBezTo>
                <a:cubicBezTo>
                  <a:pt x="34780" y="902083"/>
                  <a:pt x="34780" y="902083"/>
                  <a:pt x="69560" y="867387"/>
                </a:cubicBezTo>
                <a:cubicBezTo>
                  <a:pt x="69560" y="832692"/>
                  <a:pt x="69560" y="832692"/>
                  <a:pt x="69560" y="832692"/>
                </a:cubicBezTo>
                <a:cubicBezTo>
                  <a:pt x="69560" y="832692"/>
                  <a:pt x="69560" y="797996"/>
                  <a:pt x="69560" y="797996"/>
                </a:cubicBezTo>
                <a:cubicBezTo>
                  <a:pt x="69560" y="797996"/>
                  <a:pt x="104340" y="797996"/>
                  <a:pt x="104340" y="763301"/>
                </a:cubicBezTo>
                <a:cubicBezTo>
                  <a:pt x="104340" y="728605"/>
                  <a:pt x="104340" y="728605"/>
                  <a:pt x="104340" y="728605"/>
                </a:cubicBezTo>
                <a:cubicBezTo>
                  <a:pt x="139120" y="693910"/>
                  <a:pt x="139120" y="693910"/>
                  <a:pt x="139120" y="659215"/>
                </a:cubicBezTo>
                <a:cubicBezTo>
                  <a:pt x="173900" y="624519"/>
                  <a:pt x="173900" y="624519"/>
                  <a:pt x="173900" y="624519"/>
                </a:cubicBezTo>
                <a:cubicBezTo>
                  <a:pt x="173900" y="624519"/>
                  <a:pt x="173900" y="589824"/>
                  <a:pt x="173900" y="589824"/>
                </a:cubicBezTo>
                <a:cubicBezTo>
                  <a:pt x="208680" y="555128"/>
                  <a:pt x="243460" y="485737"/>
                  <a:pt x="313020" y="451042"/>
                </a:cubicBezTo>
                <a:cubicBezTo>
                  <a:pt x="313020" y="416346"/>
                  <a:pt x="313020" y="416346"/>
                  <a:pt x="313020" y="416346"/>
                </a:cubicBezTo>
                <a:cubicBezTo>
                  <a:pt x="313020" y="416346"/>
                  <a:pt x="347800" y="381650"/>
                  <a:pt x="347800" y="381650"/>
                </a:cubicBezTo>
                <a:cubicBezTo>
                  <a:pt x="591260" y="138782"/>
                  <a:pt x="869500" y="34696"/>
                  <a:pt x="11825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996159" y="1889124"/>
            <a:ext cx="6955791" cy="1182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9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1523053" y="5879326"/>
            <a:ext cx="13121859" cy="6328426"/>
          </a:xfrm>
          <a:custGeom>
            <a:avLst/>
            <a:gdLst>
              <a:gd name="connsiteX0" fmla="*/ 734477 w 13121859"/>
              <a:gd name="connsiteY0" fmla="*/ 0 h 6328426"/>
              <a:gd name="connsiteX1" fmla="*/ 12387382 w 13121859"/>
              <a:gd name="connsiteY1" fmla="*/ 0 h 6328426"/>
              <a:gd name="connsiteX2" fmla="*/ 13121859 w 13121859"/>
              <a:gd name="connsiteY2" fmla="*/ 734477 h 6328426"/>
              <a:gd name="connsiteX3" fmla="*/ 13121859 w 13121859"/>
              <a:gd name="connsiteY3" fmla="*/ 5593949 h 6328426"/>
              <a:gd name="connsiteX4" fmla="*/ 12387382 w 13121859"/>
              <a:gd name="connsiteY4" fmla="*/ 6328426 h 6328426"/>
              <a:gd name="connsiteX5" fmla="*/ 734477 w 13121859"/>
              <a:gd name="connsiteY5" fmla="*/ 6328426 h 6328426"/>
              <a:gd name="connsiteX6" fmla="*/ 0 w 13121859"/>
              <a:gd name="connsiteY6" fmla="*/ 5593949 h 6328426"/>
              <a:gd name="connsiteX7" fmla="*/ 0 w 13121859"/>
              <a:gd name="connsiteY7" fmla="*/ 734477 h 6328426"/>
              <a:gd name="connsiteX8" fmla="*/ 734477 w 13121859"/>
              <a:gd name="connsiteY8" fmla="*/ 0 h 632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859" h="6328426">
                <a:moveTo>
                  <a:pt x="734477" y="0"/>
                </a:moveTo>
                <a:lnTo>
                  <a:pt x="12387382" y="0"/>
                </a:lnTo>
                <a:cubicBezTo>
                  <a:pt x="12793022" y="0"/>
                  <a:pt x="13121859" y="328837"/>
                  <a:pt x="13121859" y="734477"/>
                </a:cubicBezTo>
                <a:lnTo>
                  <a:pt x="13121859" y="5593949"/>
                </a:lnTo>
                <a:cubicBezTo>
                  <a:pt x="13121859" y="5999589"/>
                  <a:pt x="12793022" y="6328426"/>
                  <a:pt x="12387382" y="6328426"/>
                </a:cubicBezTo>
                <a:lnTo>
                  <a:pt x="734477" y="6328426"/>
                </a:lnTo>
                <a:cubicBezTo>
                  <a:pt x="328837" y="6328426"/>
                  <a:pt x="0" y="5999589"/>
                  <a:pt x="0" y="5593949"/>
                </a:cubicBezTo>
                <a:lnTo>
                  <a:pt x="0" y="734477"/>
                </a:lnTo>
                <a:cubicBezTo>
                  <a:pt x="0" y="328837"/>
                  <a:pt x="328837" y="0"/>
                  <a:pt x="7344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7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12288" y="4138614"/>
            <a:ext cx="5619750" cy="7477125"/>
          </a:xfrm>
          <a:custGeom>
            <a:avLst/>
            <a:gdLst>
              <a:gd name="connsiteX0" fmla="*/ 0 w 5619750"/>
              <a:gd name="connsiteY0" fmla="*/ 0 h 7477125"/>
              <a:gd name="connsiteX1" fmla="*/ 5619750 w 5619750"/>
              <a:gd name="connsiteY1" fmla="*/ 0 h 7477125"/>
              <a:gd name="connsiteX2" fmla="*/ 5619750 w 5619750"/>
              <a:gd name="connsiteY2" fmla="*/ 7477125 h 7477125"/>
              <a:gd name="connsiteX3" fmla="*/ 0 w 5619750"/>
              <a:gd name="connsiteY3" fmla="*/ 7477125 h 747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7477125">
                <a:moveTo>
                  <a:pt x="0" y="0"/>
                </a:moveTo>
                <a:lnTo>
                  <a:pt x="5619750" y="0"/>
                </a:lnTo>
                <a:lnTo>
                  <a:pt x="5619750" y="7477125"/>
                </a:lnTo>
                <a:lnTo>
                  <a:pt x="0" y="7477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3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91963" y="3176588"/>
            <a:ext cx="12511085" cy="102028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7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42650" y="4279900"/>
            <a:ext cx="10929937" cy="6767513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1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60129" y="2641600"/>
            <a:ext cx="9923871" cy="89074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1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80031" y="3436938"/>
            <a:ext cx="10929937" cy="663892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4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17186" y="5114655"/>
            <a:ext cx="8573814" cy="517547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88015" y="5262397"/>
            <a:ext cx="9276109" cy="5593661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obot with red glasses&#10;&#10;Description automatically generated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9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844838" y="4322763"/>
            <a:ext cx="5345112" cy="711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1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236200" y="0"/>
            <a:ext cx="14128750" cy="13725525"/>
          </a:xfrm>
          <a:custGeom>
            <a:avLst/>
            <a:gdLst>
              <a:gd name="connsiteX0" fmla="*/ 1282700 w 14128750"/>
              <a:gd name="connsiteY0" fmla="*/ 0 h 13725525"/>
              <a:gd name="connsiteX1" fmla="*/ 14128750 w 14128750"/>
              <a:gd name="connsiteY1" fmla="*/ 0 h 13725525"/>
              <a:gd name="connsiteX2" fmla="*/ 14128750 w 14128750"/>
              <a:gd name="connsiteY2" fmla="*/ 13725525 h 13725525"/>
              <a:gd name="connsiteX3" fmla="*/ 0 w 14128750"/>
              <a:gd name="connsiteY3" fmla="*/ 13725525 h 137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8750" h="13725525">
                <a:moveTo>
                  <a:pt x="1282700" y="0"/>
                </a:moveTo>
                <a:lnTo>
                  <a:pt x="14128750" y="0"/>
                </a:lnTo>
                <a:lnTo>
                  <a:pt x="14128750" y="13725525"/>
                </a:lnTo>
                <a:lnTo>
                  <a:pt x="0" y="1372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8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7318-A7D9-6C42-AC1D-E76F50F11A0A}" type="slidenum">
              <a:rPr lang="es-ES" altLang="en-US"/>
              <a:pPr>
                <a:defRPr/>
              </a:pPr>
              <a:t>‹#›</a:t>
            </a:fld>
            <a:endParaRPr lang="es-ES" altLang="en-US" sz="3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6FB96-B487-343F-9B3B-CCB4FACD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8" r:id="rId2"/>
    <p:sldLayoutId id="2147483822" r:id="rId3"/>
    <p:sldLayoutId id="2147483816" r:id="rId4"/>
    <p:sldLayoutId id="2147483815" r:id="rId5"/>
    <p:sldLayoutId id="2147483825" r:id="rId6"/>
    <p:sldLayoutId id="2147483812" r:id="rId7"/>
    <p:sldLayoutId id="2147483826" r:id="rId8"/>
    <p:sldLayoutId id="2147483819" r:id="rId9"/>
    <p:sldLayoutId id="2147483823" r:id="rId10"/>
    <p:sldLayoutId id="2147483818" r:id="rId11"/>
    <p:sldLayoutId id="2147483827" r:id="rId12"/>
    <p:sldLayoutId id="2147483820" r:id="rId13"/>
    <p:sldLayoutId id="2147483824" r:id="rId14"/>
    <p:sldLayoutId id="2147483813" r:id="rId15"/>
    <p:sldLayoutId id="2147483817" r:id="rId16"/>
    <p:sldLayoutId id="2147483759" r:id="rId17"/>
    <p:sldLayoutId id="2147483757" r:id="rId18"/>
    <p:sldLayoutId id="2147483755" r:id="rId19"/>
    <p:sldLayoutId id="2147483758" r:id="rId20"/>
    <p:sldLayoutId id="2147483756" r:id="rId21"/>
    <p:sldLayoutId id="2147483814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1" r:id="rId33"/>
    <p:sldLayoutId id="2147483772" r:id="rId34"/>
    <p:sldLayoutId id="2147483770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8" r:id="rId49"/>
    <p:sldLayoutId id="2147483789" r:id="rId50"/>
    <p:sldLayoutId id="2147483790" r:id="rId51"/>
    <p:sldLayoutId id="2147483786" r:id="rId52"/>
    <p:sldLayoutId id="2147483787" r:id="rId53"/>
    <p:sldLayoutId id="2147483791" r:id="rId54"/>
    <p:sldLayoutId id="2147483792" r:id="rId55"/>
    <p:sldLayoutId id="2147483799" r:id="rId56"/>
    <p:sldLayoutId id="2147483794" r:id="rId57"/>
    <p:sldLayoutId id="2147483800" r:id="rId58"/>
    <p:sldLayoutId id="2147483796" r:id="rId59"/>
    <p:sldLayoutId id="2147483797" r:id="rId60"/>
    <p:sldLayoutId id="2147483798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  <p:sldLayoutId id="2147483807" r:id="rId68"/>
    <p:sldLayoutId id="2147483808" r:id="rId69"/>
    <p:sldLayoutId id="2147483809" r:id="rId70"/>
    <p:sldLayoutId id="2147483810" r:id="rId71"/>
    <p:sldLayoutId id="2147483821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o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o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o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paint.co.za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esigns@wetpaint.co.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signs@wetpaint.co.za" TargetMode="External"/><Relationship Id="rId2" Type="http://schemas.openxmlformats.org/officeDocument/2006/relationships/hyperlink" Target="http://www.wetpaint.co.za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9D6010-C298-EF57-E71D-A72EC16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179475" y="-273489"/>
            <a:ext cx="24742949" cy="367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5034" y="12045868"/>
            <a:ext cx="1613982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www.wetpaint.co.za</a:t>
            </a:r>
            <a:r>
              <a:rPr lang="en-MY" sz="2400" dirty="0">
                <a:solidFill>
                  <a:schemeClr val="bg1">
                    <a:lumMod val="95000"/>
                  </a:schemeClr>
                </a:solidFill>
              </a:rPr>
              <a:t>.   |   </a:t>
            </a:r>
            <a:r>
              <a:rPr lang="en-MY" sz="24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designs@wetpaint.co.za</a:t>
            </a:r>
            <a:endParaRPr lang="en-MY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F91BC-BC98-0ACA-9589-48EA2C3BB9FF}"/>
              </a:ext>
            </a:extLst>
          </p:cNvPr>
          <p:cNvSpPr txBox="1"/>
          <p:nvPr/>
        </p:nvSpPr>
        <p:spPr>
          <a:xfrm>
            <a:off x="4947556" y="2801638"/>
            <a:ext cx="310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DELIVERING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E0E55-33CB-11D7-6275-7886FC174F8E}"/>
              </a:ext>
            </a:extLst>
          </p:cNvPr>
          <p:cNvSpPr txBox="1"/>
          <p:nvPr/>
        </p:nvSpPr>
        <p:spPr>
          <a:xfrm>
            <a:off x="6025242" y="350952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RESULT-DRIVEN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14759-A8A3-22C4-AC0D-12049800015B}"/>
              </a:ext>
            </a:extLst>
          </p:cNvPr>
          <p:cNvSpPr txBox="1"/>
          <p:nvPr/>
        </p:nvSpPr>
        <p:spPr>
          <a:xfrm>
            <a:off x="8049984" y="4217410"/>
            <a:ext cx="33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CAMPAIGNS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3AFCA-D1BD-AE17-1159-3EA55979C745}"/>
              </a:ext>
            </a:extLst>
          </p:cNvPr>
          <p:cNvSpPr txBox="1"/>
          <p:nvPr/>
        </p:nvSpPr>
        <p:spPr>
          <a:xfrm>
            <a:off x="6139543" y="492529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YEAR-ON-YEAR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2982-684B-BA0B-D842-75A58058E7F5}"/>
              </a:ext>
            </a:extLst>
          </p:cNvPr>
          <p:cNvSpPr txBox="1"/>
          <p:nvPr/>
        </p:nvSpPr>
        <p:spPr>
          <a:xfrm>
            <a:off x="8948058" y="5633182"/>
            <a:ext cx="1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377114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55139" y="5272071"/>
            <a:ext cx="19311821" cy="34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0" b="1">
                <a:solidFill>
                  <a:schemeClr val="accent2"/>
                </a:solidFill>
              </a:rPr>
              <a:t>THANK YOU</a:t>
            </a:r>
            <a:endParaRPr lang="en-MY" sz="200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141135" y="8943439"/>
            <a:ext cx="1613982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  <a:hlinkClick r:id="rId2"/>
              </a:rPr>
              <a:t>www.wetpaint.co.za</a:t>
            </a:r>
            <a:endParaRPr lang="en-MY" sz="24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  <a:hlinkClick r:id="rId3"/>
              </a:rPr>
              <a:t>designs@wetpaint.co.za</a:t>
            </a:r>
            <a:endParaRPr lang="en-MY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872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706F6F"/>
      </a:dk1>
      <a:lt1>
        <a:srgbClr val="FFFFFF"/>
      </a:lt1>
      <a:dk2>
        <a:srgbClr val="414141"/>
      </a:dk2>
      <a:lt2>
        <a:srgbClr val="E7E6E6"/>
      </a:lt2>
      <a:accent1>
        <a:srgbClr val="E30613"/>
      </a:accent1>
      <a:accent2>
        <a:srgbClr val="706F6F"/>
      </a:accent2>
      <a:accent3>
        <a:srgbClr val="7F7F7F"/>
      </a:accent3>
      <a:accent4>
        <a:srgbClr val="A6A6A6"/>
      </a:accent4>
      <a:accent5>
        <a:srgbClr val="FFFFFB"/>
      </a:accent5>
      <a:accent6>
        <a:srgbClr val="FFFFF5"/>
      </a:accent6>
      <a:hlink>
        <a:srgbClr val="E30613"/>
      </a:hlink>
      <a:folHlink>
        <a:srgbClr val="951A1D"/>
      </a:folHlink>
    </a:clrScheme>
    <a:fontScheme name="Custom 1">
      <a:majorFont>
        <a:latin typeface="Arcon"/>
        <a:ea typeface=""/>
        <a:cs typeface=""/>
      </a:majorFont>
      <a:minorFont>
        <a:latin typeface="Arc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626B4727B41B184BDB2564AF55D" ma:contentTypeVersion="19" ma:contentTypeDescription="Create a new document." ma:contentTypeScope="" ma:versionID="de7923afd7b2e1e8aca4b2249066c192">
  <xsd:schema xmlns:xsd="http://www.w3.org/2001/XMLSchema" xmlns:xs="http://www.w3.org/2001/XMLSchema" xmlns:p="http://schemas.microsoft.com/office/2006/metadata/properties" xmlns:ns2="aaf7e6ac-64b4-4b0c-93a2-1a82a2f0f23a" xmlns:ns3="7f3efa1c-8a86-4b32-817c-024e36fcb61e" targetNamespace="http://schemas.microsoft.com/office/2006/metadata/properties" ma:root="true" ma:fieldsID="f1121620b84fbac91e65d9e4c93a38a8" ns2:_="" ns3:_="">
    <xsd:import namespace="aaf7e6ac-64b4-4b0c-93a2-1a82a2f0f23a"/>
    <xsd:import namespace="7f3efa1c-8a86-4b32-817c-024e36fcb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7e6ac-64b4-4b0c-93a2-1a82a2f0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10f012-9cbc-4274-b4b1-509f7d596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efa1c-8a86-4b32-817c-024e36fcb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f8c8b-971a-465a-afae-5927fc1ac6fc}" ma:internalName="TaxCatchAll" ma:showField="CatchAllData" ma:web="7f3efa1c-8a86-4b32-817c-024e36fcb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3efa1c-8a86-4b32-817c-024e36fcb61e" xsi:nil="true"/>
    <lcf76f155ced4ddcb4097134ff3c332f xmlns="aaf7e6ac-64b4-4b0c-93a2-1a82a2f0f2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AF6380-C3D3-483B-9BA3-9477FEBA2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88ADE-E9D6-4F6B-91B4-2B882B212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f7e6ac-64b4-4b0c-93a2-1a82a2f0f23a"/>
    <ds:schemaRef ds:uri="7f3efa1c-8a86-4b32-817c-024e36fcb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46E0F-D0BA-4A2B-A296-65A4D94BD22C}">
  <ds:schemaRefs>
    <ds:schemaRef ds:uri="7f3efa1c-8a86-4b32-817c-024e36fcb61e"/>
    <ds:schemaRef ds:uri="aaf7e6ac-64b4-4b0c-93a2-1a82a2f0f2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Arcon</vt:lpstr>
      <vt:lpstr>Arial</vt:lpstr>
      <vt:lpstr>Calibri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shohel rana</dc:creator>
  <cp:lastModifiedBy>Darren Maxwell</cp:lastModifiedBy>
  <cp:revision>3</cp:revision>
  <dcterms:created xsi:type="dcterms:W3CDTF">2023-06-21T09:22:04Z</dcterms:created>
  <dcterms:modified xsi:type="dcterms:W3CDTF">2026-04-02T08:04:22Z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0x01010068AA4626B4727B41B184BDB2564AF55D</vt:lpwstr>
  </property>
  <property fmtid="{D5CDD505-2E9C-101B-9397-08002B2CF9AE}" pid="3" name="MediaServiceImageTags">
    <vt:lpwstr/>
  </property>
</Properties>
</file>